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301" r:id="rId3"/>
    <p:sldId id="302" r:id="rId4"/>
    <p:sldId id="303" r:id="rId5"/>
    <p:sldId id="305" r:id="rId6"/>
    <p:sldId id="309" r:id="rId7"/>
    <p:sldId id="304" r:id="rId8"/>
    <p:sldId id="307" r:id="rId9"/>
    <p:sldId id="308" r:id="rId10"/>
    <p:sldId id="311" r:id="rId11"/>
    <p:sldId id="31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502" autoAdjust="0"/>
  </p:normalViewPr>
  <p:slideViewPr>
    <p:cSldViewPr snapToGrid="0">
      <p:cViewPr varScale="1">
        <p:scale>
          <a:sx n="81" d="100"/>
          <a:sy n="81" d="100"/>
        </p:scale>
        <p:origin x="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27T04:31:14.0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5969 3526 332 0,'0'0'121'15,"0"0"6"-15,0 0-53 16,0 0-1-16,0 0 18 16,15-33-36-16,-12 25-7 15,1-2 10-15,-1 2-6 16,-3 1 3-16,0 3-15 15,0 1 4-15,0 3 19 16,0 0-22-16,0 0-21 16,0 0-20-16,0 3-15 15,0 9 1-15,3 9 12 16,2 7-2-16,-2 7 4 0,3 5 1 16,-3 4 9-1,0 4-2-15,-3 0-1 0,0 3 2 16,0 0 1-16,0 0-9 15,-3-2 7-15,-3-5-8 16,3-8 0-16,3-8 1 16,0-6 0-16,0-9 13 15,0-5-13-15,0-5 1 16,0-3 15-16,0 0 15 16,0-4 70-16,0-15-43 15,0-8-58-15,-11-6-1 16,-5-9-7-16,-8 0-22 15,-7 3 23-15,-5 3 6 16,-6 10 13-16,-7 10-13 16,1 10 0-16,-4 6 0 0,0 12 0 15,7 13-2-15,6 7 2 16,9 6-10-16,8-2 10 16,13-1-8-16,9-4 8 15,0-4 0-15,24-3 15 16,13-5 10-16,20-3-2 15,28-4-6-15,0-5-2 16,-6-6-15-16,15-2-41 16,-37-12-97-16,-5-4-208 0</inkml:trace>
  <inkml:trace contextRef="#ctx0" brushRef="#br0" timeOffset="360.2588">6384 3942 854 0,'0'0'250'16,"0"0"-228"-16,0 0-21 16,0 0-1-16,0 0 13 15,0 0 34-15,82 31 21 16,-48-31 12-16,2 0-31 16,0-5-28-16,-3-11-2 15,-8-4-11-15,-7-5 1 16,-12-5-9-16,-6-1-32 15,0 3-17-15,-18 6 46 16,-6 9 3-16,-9 10 19 16,-7 3-18-16,-2 16 17 15,-4 8-2-15,7 6 11 0,5 5-1 16,4 0 2 0,12 0-12-16,6-2 1 0,12-4-15 15,0-2 4-15,12-1 7 16,15-4-3-16,13-1-4 15,5-3-6-15,40-8-61 16,-13-5-118-16,-5-5-165 0</inkml:trace>
  <inkml:trace contextRef="#ctx0" brushRef="#br0" timeOffset="645.4585">7364 3516 580 0,'0'0'576'0,"0"0"-472"16,0 0-27-16,0 0-51 16,0 0-7-16,-82-60-17 15,58 60 14-15,-3 10-16 16,-1 16-5-16,1 14 4 16,0 23 2-16,5 24 7 15,10 19 2-15,9-7-3 16,3-20 16-16,0-27-2 15,12-19-11-15,1 1 9 0,-1 2-13 16,6 3-6 0,-6-10-27-16,-3-5-86 0,-9-10-44 15,0-8-135-15,-9-6-100 16</inkml:trace>
  <inkml:trace contextRef="#ctx0" brushRef="#br0" timeOffset="796.5643">6867 4007 1237 0,'0'0'167'0,"0"0"-41"16,0 0-28-16,0 0 4 16,0 0-75-16,133-45-11 15,-36 25-16-15,15-1-13 16,-5 3-102-16,-17 0-113 16,-29 5-123-16,-21-2-328 0</inkml:trace>
  <inkml:trace contextRef="#ctx0" brushRef="#br0" timeOffset="976.693">7565 3788 1030 0,'0'0'207'0,"0"0"-71"16,0 0-62-16,0 0-38 15,0 0-27-15,0 0-9 16,0 0 19-16,0 92 21 16,0-49-10-16,0 2-22 15,3 3 6-15,2-3-14 16,1-3-46-16,3-5-81 15,7-6-80-15,1-11-66 16,-4-15-428-16</inkml:trace>
  <inkml:trace contextRef="#ctx0" brushRef="#br0" timeOffset="1104.7851">7595 3507 977 0,'0'0'10'0,"0"0"-6"15,0 0-4-15,0 0-115 16,0 0-80-16</inkml:trace>
  <inkml:trace contextRef="#ctx0" brushRef="#br0" timeOffset="1511.0729">7806 3827 935 0,'0'0'411'15,"0"0"-293"-15,0 0-75 0,0 0-37 16,0 0 15-16,107 28-3 16,-74-7-6-16,-2 6 3 15,-1 5-14-15,-11 6-1 16,-2 2-4-16,-11 1 3 16,-6-2-11-16,0-4-8 15,-6-3-8-15,-6-10 19 16,3-8 9-16,-3-14 1 15,3-1 34-15,-1-28 41 16,4-17-76-16,6-9-73 0,10-3 37 16,14 3 29-1,13 10 7-15,-1 11 14 0,0 13 6 16,-2 14-13-16,-4 7 8 16,0 5-14-16,-5 22 7 15,-5 9 0-15,-4 7-7 16,-4 8 18-16,-5 2-19 15,-2 0 0-15,-5-3-1 16,3-7-26-16,0-6 3 16,0-9-24-16,16-18-70 15,-4-9-86-15,3-5-101 0</inkml:trace>
  <inkml:trace contextRef="#ctx0" brushRef="#br0" timeOffset="1692.2023">8601 3823 1438 0,'0'0'72'0,"0"0"-72"0,0 0-13 16,0 0 13-16,-15 112 17 15,7-61-9-15,1 0-7 16,7 0 2-16,0-5-3 16,7-6-93-16,19-11-21 15,-2-10-85-15,1-18-29 0</inkml:trace>
  <inkml:trace contextRef="#ctx0" brushRef="#br0" timeOffset="1833.5752">8705 3550 552 0,'0'0'644'16,"0"0"-643"-16,0 0 30 0,0 0-25 15,0 0-6-15,0 0-35 16,0 0-203-16,-13-24-151 0</inkml:trace>
  <inkml:trace contextRef="#ctx0" brushRef="#br0" timeOffset="2122.0557">9032 3325 869 0,'0'0'591'0,"0"0"-568"16,0 0-23-16,0 0-14 15,0 0 14-15,0 109 36 0,0-55-8 16,0 17-12-16,0 20 13 16,0 22-22-16,-9 1 0 15,0-18 11-15,6-27-17 16,-1-29-1-16,4-6 0 16,0 3 7-16,0 2-6 15,10 1 8-15,8-8-7 16,6-5 31-16,4-6 11 15,11-8-6-15,10-10-2 16,11-3-24-16,24-39-12 16,-10-3-108-16,-13-7-266 0</inkml:trace>
  <inkml:trace contextRef="#ctx0" brushRef="#br0" timeOffset="2542.478">8847 3976 525 0,'0'0'350'16,"0"0"-258"-16,0 0-46 16,0 0 96-16,0 0-16 15,151 0-52-15,-41-3 3 16,7-1-47-16,-4 1-24 16,-25 3 7-16,-30 0-13 15,-13 0 0-15,-8 0 6 16,5 0-3-16,0 0 7 15,4 0 21-15,-9 0-7 0,-4-4 39 16,-9-15 23 0,-6-8 19-16,-5-13-19 0,-10-8-43 15,-3-3-37-15,-3 6 1 16,-13 10 12-16,-2 12-5 16,-6 15-14-16,-9 8-13 15,-1 11-5-15,-9 23-4 16,-5 25 21-16,9 2-5 15,9 7-10-15,11-1 15 16,19-10 1-16,0 1 0 16,28-5 1-16,14-7 18 15,18-9 6-15,17-4-25 16,23-13-4-16,24-20-43 16,-24-6-140-16,-18-19-415 0</inkml:trace>
  <inkml:trace contextRef="#ctx0" brushRef="#br0" timeOffset="3187.8872">11722 3900 424 0,'0'0'831'0,"0"0"-731"16,0 0-54-16,-82-17-24 15,30 17-11-15,-8 6-10 16,2 12 7-16,7 7-8 15,5 8 8-15,10 4 0 16,11 3-7-16,9 3 20 16,15-1 5-16,1 2-1 15,17-2 27-15,18-3-10 16,15-6-13-16,23-7-29 16,28-18-6-16,20-15-66 0,-6-35-153 15,-29-5-87-15,-31-2-374 16</inkml:trace>
  <inkml:trace contextRef="#ctx0" brushRef="#br0" timeOffset="3431.0598">12052 3955 1151 0,'0'0'179'16,"0"0"-128"-16,0 0-42 15,0 0-9-15,0 0-18 16,0 0 18-16,0 0 32 0,104 89 3 16,-77-56-22-1,-6-1-13-15,-15-1-1 16,-6-3-16-16,-9-5 11 0,-21-8 6 15,-12-8 12-15,-7-7 24 16,-2-10 5 0,-1-18 4-16,13-7-3 0,11-3-28 15,11 4 24-15,17 6 3 16,9 4-41-16,27 4-44 16,48-4-36-16,-8 4-108 15,-3 3-127-15</inkml:trace>
  <inkml:trace contextRef="#ctx0" brushRef="#br0" timeOffset="3691.4335">12632 3513 909 0,'0'0'543'0,"0"0"-490"15,0 0-38-15,0 0-15 16,0 0-9-16,0 0 9 15,0 0 10-15,-12 103 37 16,-1-37-9-16,-1 23-15 16,1-4-14-16,1-9 7 15,6-10-16-15,3-19 0 16,3 3 13-16,0 2-13 16,0-8-16-16,9-12-33 15,27-18-56-15,-4-9-25 16,8-8-59-16</inkml:trace>
  <inkml:trace contextRef="#ctx0" brushRef="#br0" timeOffset="3916.6806">12977 3571 773 0,'0'0'854'16,"0"0"-794"-16,0 0-35 16,0 0-15-16,0 0-10 15,0 0-26-15,0 0 26 16,-22 75 15-16,18-11 26 15,-6 22-17-15,1 18-3 16,-3 2-11-16,1-17-9 16,4-26 10-16,4-21-11 0,0-5 0 15,3 1-28 1,0-1-99-16,36-16-32 0,0-12-60 16,2-10-193-16</inkml:trace>
  <inkml:trace contextRef="#ctx0" brushRef="#br0" timeOffset="4223.9002">13272 4113 637 0,'0'0'451'0,"0"0"-427"15,0 0-24-15,0 0 84 16,0 0 23-16,0 0 18 16,82 17-41-16,-43-20-24 15,9-15-40-15,-2-9-10 16,-10-10-10-16,-8-5-1 0,-14 1-31 15,-10 7 32 1,-4 12 58-16,-14 11-15 0,-12 11-43 16,-13 0-10-1,-6 19 10-15,-4 9 0 0,0 8 2 16,7 2 15-16,6 3-16 16,11-2 22-16,7 2-12 15,12-3-11-15,6-1 0 16,16-3-3-16,30-6-20 15,51-18-22-15,-6-9-114 16,4-4-409-16</inkml:trace>
  <inkml:trace contextRef="#ctx0" brushRef="#br0" timeOffset="4433.0636">13966 4042 1363 0,'0'0'254'15,"0"0"-185"-15,0 0-57 16,0 0-2-16,0 0 9 15,0 0-18-15,-106 3 9 16,73 17-10-16,5 8-13 16,1 7 12-16,9 7-11 15,10 0 11-15,8 0-18 16,11-3-32-16,17-6 36 16,14-9 1-16,46-21-20 15,-13-3-50-15,-1-11-199 0</inkml:trace>
  <inkml:trace contextRef="#ctx0" brushRef="#br0" timeOffset="4709.4329">14470 3635 1315 0,'0'0'244'0,"0"0"-215"16,0 0-15-16,0 0 36 15,0 0-46-15,0 0-4 16,0 0-25-16,-39 50 25 15,26 10 38-15,-2 27-18 16,3 19 4-16,7-7 11 16,5-20 4-16,0-25 15 15,0-15 6-15,10 4-16 16,6 3-7-16,3-1-19 16,7-7 1-16,11-10 5 15,1-12-9-15,11-13-15 16,25-36-60-16,-13-14-176 0,-7-15-722 0</inkml:trace>
  <inkml:trace contextRef="#ctx0" brushRef="#br0" timeOffset="4873.057">14312 4065 133 0,'0'0'666'0,"0"0"-575"15,0 0 23-15,0 0 67 16,122 26 10-16,-11-17-50 15,20-3-83-15,-8-6-36 16,-26-3-22-16,-17-23-33 16,-27 1-111-16,-15 0-343 0</inkml:trace>
  <inkml:trace contextRef="#ctx0" brushRef="#br0" timeOffset="5046.1606">14992 3955 401 0,'0'0'589'15,"0"0"-445"-15,0 0-41 16,0 0 57-16,0 0-20 15,-54 97-33-15,54-62 6 16,0 1-37-16,0 5-30 16,8 2-26-16,4 0-19 15,-6-1-1-15,0-5-28 16,0-5-78-16,7-16-107 16,-2-9-161-16,5-7-305 0</inkml:trace>
  <inkml:trace contextRef="#ctx0" brushRef="#br0" timeOffset="5206.2386">15149 3760 1476 0,'0'0'128'15,"0"0"-109"-15,0 0-19 16,0 0 21-16,0 0 24 16,0 0-45-16,0 0-13 15,-13-56-203-15,23 115 41 16,-4-1-42-16,3 1-307 0</inkml:trace>
  <inkml:trace contextRef="#ctx0" brushRef="#br0" timeOffset="5498.8204">15431 4112 613 0,'0'0'782'0,"0"0"-535"16,0 0-85-16,0 0-134 15,0 0-28-15,0 0-6 16,-103 9 6-16,57 16 1 15,4 6 6-15,6 7-5 16,10 3-2-16,17-1 1 16,9-1 22-16,9-3 15 15,20-2 8-15,10-7-5 16,3-6-29-16,1-11 22 16,2-10-16-16,-2-14 1 15,-1-37-4-15,-10-6-15 16,-9-13-92-16,-11-1 8 0,-12 22 47 15,-6 4 4 1,-13 16-65-16,-4 13-70 0,-6 13-100 16,9 3-62-16,8 0-364 0</inkml:trace>
  <inkml:trace contextRef="#ctx0" brushRef="#br0" timeOffset="6034.1987">15749 3982 864 0,'0'0'739'0,"0"0"-647"16,0 0-38-16,0 0 10 15,0 0-2-15,0 0-40 0,0 0-22 16,40 20-11-16,-25 3 5 16,4 9 4-16,-2 3-2 15,-4 3-3-15,-6 0-1 16,-5-3-18-16,-2-4 19 15,0-5-11-15,0-11 1 16,0-5 16-16,0-9 1 16,0-1 10-16,0-18 70 15,7-18-80-15,13-15-112 16,5-9-20-16,5 1 70 16,3 4 62-16,-4 10 27 15,-3 11 23-15,-7 12-5 16,-2 8-14-16,-8 8-1 15,1 3-28-15,0 3-1 16,3 0-1-16,0 9-5 0,-3 9-3 16,1 7-4-16,-3 9-10 15,-8 6 22-15,0 2-9 16,0 3 9-16,-8 0 0 16,-1-2 1-16,3-4 4 15,3-5 16-15,3-6 1 16,0-4 14-16,1-4-1 15,14-3 30-15,11-3 5 16,4-1 3-16,4-5-22 16,8-2-31-16,2-6-20 15,0 0-1-15,0 0-82 0,7-10-73 16,-11 1-66 0,-8 1-167-16</inkml:trace>
  <inkml:trace contextRef="#ctx0" brushRef="#br0" timeOffset="7327.4961">5560 4504 705 0,'0'0'140'0,"0"0"-73"16,0 0 44-16,0 0 10 16,21-73 7-16,-21 64-28 15,0 5-25-15,-12 3-60 16,-7 1-15-16,-11 2-6 15,-6 17-40-15,-3 9 31 16,0 10 2-16,8 4 12 16,9 5-10-16,10 1-15 15,12 0 16-15,0-2 5 0,7 3 5 16,7-5 9-16,-1 2-7 16,-1-3-1-16,-6 3-1 15,-6 0-12-15,-3-1 12 16,-16-1 6-16,-11-4 4 15,-6-7 3-15,-7-6-12 16,-11-5 7-16,-1-8-8 16,1-7-9-16,5-3-9 15,13-4 4-15,9 0 14 16,11-4 5-16,13-3-3 16,3-3-2-16,10 0-1 0,7 3-26 15,8 1 12 1,2 3 1-16,1 3-11 0,-1 0 5 15,1 15-8-15,-5 6 2 16,-4 5 3-16,-8 4-10 16,-1 8 18-16,-4-1 15 15,3 1 0-15,6-3 15 16,6-2 1-16,12-5-3 16,22-9 50-16,33-13-3 15,33-6-28-15,10-24-32 16,-25-1-196-16,-33-1-475 0</inkml:trace>
  <inkml:trace contextRef="#ctx0" brushRef="#br0" timeOffset="14866.1644">6287 4709 23 0,'0'0'143'0,"0"0"153"16,0 0-23-16,0 0-96 15,0 0 5-15,0 0-79 16,13-44-42-16,-10 34-16 15,0 4-21-15,-3 2 7 16,0 2-11-16,0 2-13 0,0 0-7 16,0 13-37-1,3 10 13-15,-3 11 24 0,3 7 9 16,-3 7-2-16,0 5 2 16,0 2-9-16,-6-1 9 15,0-2-8-15,-4-5 0 16,1-9 1-16,4-7-2 15,-1-7-29-15,6-6-47 16,-4-2-67-16,4-5-42 16,0-5-108-16</inkml:trace>
  <inkml:trace contextRef="#ctx0" brushRef="#br0" timeOffset="15363.5101">6436 4573 48 0,'0'0'105'0,"0"0"185"16,85-75-183-16,-49 50-21 15,1 11 4-15,-4 10-15 16,-9 4-13-16,-2 12-14 15,-7 15-32-15,-3 7-15 0,-9 5 18 16,-3 4-19 0,0 3 1-16,-7 1-1 0,-10 1-23 15,-8-1-2-15,-5-4 2 16,-6-2 12-16,2-7 11 16,-2-6 0-16,6-6 1 15,6-11 11-15,8-6 36 16,10-5 85-16,6 0-18 15,0-4-38-15,0-7 7 16,3 0-23-16,7-2-20 16,4 3-21-16,-2 3-19 15,4 5 2-15,-2 2-3 16,-1 12-28-16,2 12 14 16,3 14-2-16,-3 4 16 15,7 2 1-15,-1-3 0 0,7-7 10 16,2-8-11-1,6-6-7-15,6-7 6 0,28-13-79 16,-6 0-127-16,-13-8-342 0</inkml:trace>
  <inkml:trace contextRef="#ctx0" brushRef="#br0" timeOffset="16194.156">7010 4943 322 0,'0'0'534'15,"0"0"-479"-15,0 0 20 16,0 0 46-16,0 0 1 15,0 0 10-15,0 0-16 16,14-63-16-16,-23 60-1 0,-6 1-40 16,-3 2-59-1,-9 5 0-15,-3 15-22 0,-4 12 11 16,1 6-5-16,6 7-7 16,8-1 14-16,10-5-27 15,9-6 10-15,0-8 13 16,18-7 4-16,9-5 9 15,6-5 19-15,10-8 0 16,3 0-9-16,5-8-10 16,-6-15-25-16,1-6-17 15,-12-8-28-15,-4-1 19 16,-11-2 34-16,-5 8 17 16,-11 8 83-16,0 7 1 15,-3 7 18-15,0 6-23 16,0 1-28-16,0 3 5 15,0 0-26-15,0 0-19 16,0 0-11-16,0 0-6 0,0 10-21 16,-3 10-11-16,-3 12 22 15,1 11 15-15,-1 4 1 16,3 2-38-16,3-5-21 16,0-5-27-16,9-12 3 15,21-11-46-15,-3-10-104 16,1-6-156-16</inkml:trace>
  <inkml:trace contextRef="#ctx0" brushRef="#br0" timeOffset="16937.6829">7339 4963 677 0,'0'0'156'0,"0"0"-16"15,0 0-7-15,0 0-43 16,0 0-42-16,86-61-6 16,-68 58-19-16,0 3 15 15,0 0-19-15,0 15-5 16,-2 10 6-16,2 6-19 16,-6 9 8-16,0 4-9 15,-5 1-3-15,1-2 2 16,-8-7-33-16,3-4 13 15,-3-10 19-15,0-8-20 0,0-6 4 16,0-8 18 0,0 0 53-16,-5-11 37 0,-1-12-90 15,6-7-4-15,0-4 4 16,0-3 1-16,11 2 15 16,8 1 3-16,4 3 9 15,-1 4 1-15,2 5-12 16,1 8-2-16,-2 2 1 15,2 8-16-15,2 4-1 16,-2 2-10-16,2 16-2 16,1 11 5-16,-8 11-3 15,-1 2 2-15,-8 1 9 16,-1-4-10-16,-7-5 10 0,-3-8 0 16,0-10-6-16,0-7 6 15,0-9 12-15,0 0 80 16,-3-15 100-16,-4-31-101 15,4-29-91-15,3 1-13 16,3 3-40-16,16 17 18 16,3 26 35-16,-2 4 19 15,2 3 7-15,-1 12-26 16,-6 9 0-16,3 0-12 16,0 9-7-16,4 12 12 15,2 6-3-15,-2 5 9 16,-2 5 0-16,-1 4-7 15,-8 1 5-15,-2-1-4 16,-5-1-25-16,-1-6 26 16,0-4 0-16,-3-2 6 0,6-6 0 15,0-1 1-15,4-3-1 16,7-2 0-16,5-3-13 16,11-5-2-16,31-8-52 15,-7 0-93-15,-2-5-325 0</inkml:trace>
  <inkml:trace contextRef="#ctx0" brushRef="#br0" timeOffset="17146.1628">8813 5406 1279 0,'0'0'172'0,"0"0"-61"16,0 0-1-16,0 0-56 0,0 0-36 15,0 0-17 1,22 97 10-16,-35-63 11 0,-10 7 1 16,-2 2-23-16,-5 7-3 15,-9 15-81-15,2-10-109 16,13-14-399-16</inkml:trace>
  <inkml:trace contextRef="#ctx0" brushRef="#br0" timeOffset="19576.576">9630 4857 232 0,'0'0'513'0,"0"0"-356"15,0 0 9-15,0 0 2 16,0 0-3-16,0 0-48 15,3-50-7-15,-3 41-28 16,0-3-6-16,0 3-9 16,0-1-33-16,0 2-4 0,0 4 1 15,0 0-13-15,0 2 1 16,0 1-9-16,0 1-3 16,0 0 13-16,0 0-20 15,0 0 5-15,0 0-5 16,0 6-36-16,-3 11 1 15,0 10 4-15,-7 12 31 16,4 9-1-16,-3 7 2 16,-3 1 0-16,3-2 3 15,0-5-2-15,3-6 2 16,-1-5-4-16,4-4 0 16,0-5 0-16,3-3-5 15,0-5-94-15,3-1-38 16,31-7-40-16,-1-7-109 15,4-6-442-15</inkml:trace>
  <inkml:trace contextRef="#ctx0" brushRef="#br0" timeOffset="19868.7835">10360 5283 1068 0,'0'0'155'15,"0"0"-89"-15,0 0 17 16,0 0-47-16,0 0 16 16,0 0 20-16,-36 79 0 15,18-52-21-15,-5 0-11 16,6 2-30-16,-1 0-9 15,3-3-1-15,6-2-28 16,9-4-61-16,0-7-123 16,0-12-131-16</inkml:trace>
  <inkml:trace contextRef="#ctx0" brushRef="#br0" timeOffset="20467.9439">10945 4940 876 0,'0'0'141'16,"0"0"53"-16,0 0-65 15,0 0-55-15,-9-76-19 0,9 46-19 16,6-2 2 0,13 2-9-16,5 5 0 0,7 3 6 15,5 10-24-15,3 4-11 16,7 6 0-16,-4 2-3 15,3 6 1-15,-8 13-14 16,-3 8-16-16,-10 10 22 16,-12 5-16-16,-9 9 16 15,-3 4-6-15,-12 3-5 16,-15-2 8-16,-11-1-29 16,-1-4 3-16,-6-8 24 15,6-10 2-15,5-9 13 16,10-4 1-16,6-6-1 15,6-5 6-15,9-3-6 16,3-5 0-16,0 0 5 0,3 1-4 16,9-1 15-16,6 1 18 15,10 0 35-15,8-2-2 16,9 0-24-16,7 0-20 16,0 0-9-16,-1-2-14 15,-5-3 0-15,-7 3-32 16,-9 0-73-16,-2 2-105 15,-7 0-110-15,-6 0-307 0</inkml:trace>
  <inkml:trace contextRef="#ctx0" brushRef="#br0" timeOffset="20702.1091">11986 5246 1152 0,'0'0'223'0,"0"0"-191"15,0 0-23-15,0 0-9 16,0 0 0-16,0 0 48 16,0 0 11-16,-6 102-19 15,-3-65 9-15,-1 1-26 16,-4 1-12-16,-2-1 5 16,1-1-15-16,-2-4-1 15,4-7-48-15,7-8-77 0,6-8-91 16,0-10-276-16</inkml:trace>
  <inkml:trace contextRef="#ctx0" brushRef="#br0" timeOffset="21310.5428">12698 5168 788 0,'0'0'13'16,"0"0"17"-16,40-81-28 15,-19 42 6-15,-7 3 23 16,-1 6 136-16,-4 11 21 0,-9 6 21 16,0 7-58-1,0 2-53-15,-17 0-53 0,-5 2-40 16,-11 2-5-16,-11 0-2 15,-2 9-5-15,0 14 5 16,1 6 1-16,10 8-6 16,2 4 7-16,9 4 1 15,9 1 21-15,9 1-2 16,6-2-4-16,6-2 8 16,18-3 8-16,7-6-19 15,8-4 13-15,3-9-12 16,1-10-7-16,2-7-7 15,4-4-7-15,-1-18-17 16,4-17-53-16,0-23-66 0,-7-3-14 16,-9-5-26-16,-9 0 171 15,-15 20 12-15,1 7 176 16,-10 15 6-16,-3 13-86 16,0 8-48-16,0 3-22 15,0 0-26-15,0 0-7 16,0 8-8-16,-6 11-12 15,0 9 25-15,-4 9-4 16,-1 7 5-16,2 2-1 16,2 3 2-16,1-2-1 15,6-3 1-15,0-6-2 16,3-6 2-16,14-7 0 16,12-6 0-16,43-18-25 0,-5-1-86 15,3-5-191-15</inkml:trace>
  <inkml:trace contextRef="#ctx0" brushRef="#br0" timeOffset="21504.6894">13523 5380 1397 0,'0'0'187'0,"0"0"-165"16,0 0-22-16,0 0 1 15,0 0 33-15,0 0 29 16,0 98-30-16,-3-67-2 15,-2 1-22-15,-3 4-9 16,0-3 13-16,-4 1-13 0,-14 8-63 16,6-6-90-16,1-12-217 15</inkml:trace>
  <inkml:trace contextRef="#ctx0" brushRef="#br0" timeOffset="22058.9618">14071 4628 1375 0,'0'0'151'15,"0"0"-151"-15,0 0-37 16,0 0 26-16,0 0 8 16,0 107 3-16,0-63 0 15,4 4 0-15,2 5 9 16,-3 3-9-16,4-3 0 16,5 3-1-16,21-2-90 15,0-14-118-15,5-16-142 0</inkml:trace>
  <inkml:trace contextRef="#ctx0" brushRef="#br0" timeOffset="22263.1038">14791 4926 1356 0,'0'0'0'15,"0"0"-42"-15,-88 53 31 16,41-19 11-16,-3 5 9 15,-1 1 0-15,-1 3 5 16,0 2-13-16,10 0-1 16,3 0-29-16,3 10-113 15,17-11-75-15,10-11-371 0</inkml:trace>
  <inkml:trace contextRef="#ctx0" brushRef="#br0" timeOffset="22570.3294">14491 5325 1410 0,'0'0'145'16,"0"0"-76"-16,0 0-39 15,90-41-29-15,-52 33 8 16,5 2-1-16,-2 6-8 16,-4 0 0-16,-11 13-14 15,-13 7-20-15,-13 5-21 0,0 7-3 16,-29 7 5-16,-7 1 27 15,-7 2 25-15,5-3 1 16,2-8 9-16,9-1 11 16,12-11 10-16,8-2 14 15,7-4 3-15,10-4 11 16,20 1 16-16,24-3 9 16,31-3-46-16,31-4-37 15,5-11-68-15,-27-9-152 16,-29-9-297-16</inkml:trace>
  <inkml:trace contextRef="#ctx0" brushRef="#br0" timeOffset="22756.4551">15292 5455 1365 0,'0'0'310'16,"0"0"-252"-16,0 0-58 16,0 0-1-16,0 0 1 15,0 0 9-15,-16 75 13 16,2-38-8-16,-2 5-13 15,-8 6 14-15,-4 1-15 16,-1 1-32-16,4-4-42 16,-2-2-34-16,8-13-78 15,8-14-119-15</inkml:trace>
  <inkml:trace contextRef="#ctx0" brushRef="#br0" timeOffset="23246.4085">16162 4844 879 0,'0'0'230'0,"0"0"-77"16,0 0-99-16,0 0-30 0,0 0-18 15,0 0-6-15,0 0 6 16,-18 34 29-16,6-9 26 16,-4 8-18-16,-4 1-16 15,-2 8 2-15,-5-1-16 16,-1 1-3-16,-5 2 0 16,-3-3-10-16,1-1 12 15,3-6-12-15,2-1 0 16,5-7 6-16,5-7-4 0,10-8-2 15,7-4 0-15,3-7-46 16,9-7-12 0,11-12-96-16,6-2-562 0</inkml:trace>
  <inkml:trace contextRef="#ctx0" brushRef="#br0" timeOffset="27119.0237">15843 4979 616 0,'0'0'186'0,"0"0"-138"15,0 0-31-15,0 0 4 16,0 0 5-16,0 0 1 16,0 0-10-16,0 0 4 15,0 0 29-15,0 0 4 0,0 0-4 16,0 0-2-16,0 0-2 16,0 0-2-16,0 0-21 15,0 0-3-15,0 0 2 16,0 0-6-16,0 0 12 15,0 0-1-15,0 0-8 16,0 0 9-16,0 0-7 16,0 0-21-16,0 0 25 15,0 0-18-15,0 0 4 16,0 0 13-16,0 0 1 16,0 0 1-16,0 0-8 15,0 0-8-15,0 0 13 16,0 0-14-16,0 0-8 15,0-1 6-15,0-2-7 0,-3-2 0 16,0 1 0-16,-3-2-5 16,3 0 4-16,-4 1-11 15,3-1-1-15,0 2 12 16,1-1 1-16,0 3 2 16,1 0 5-16,2 2 12 15,0 0 32-15,0 0 0 16,0 0 9-16,0 0-9 15,0 0-33-15,0 0 8 16,0 0-6-16,0 0 11 16,0 0 13-16,0 0-33 15,0 0-2-15,0 0-9 0,5 4-30 16,2 8 23 0,4 6-1-16,1 7 8 0,4 8 12 15,5 2-11-15,0 3 9 16,3-1-10-16,2-1 1 15,3 1 0-15,0-1 0 16,1-3 0-16,-1-1 10 16,-8-7-10-16,0-6-1 15,-5-3 7-15,-7-6-6 16,-2-3 6-16,-2-4-6 16,0 1-1-16,-2 1 8 15,1-4-8-15,-1-1 0 16,-3 3-1-16,3-2-1 15,-3 1-4-15,0-1 1 16,0-1-18-16,0 0 7 0,0 0-10 16,0 0-11-1,0 0-13-15,3 0-26 0,-3 0 18 16,0 0 1 0,0 0 27-16,0 0 29 0,0 0-4 15,0 0 4-15,0 0 1 16,0 0 0-16,0 0 13 15,0 0-12-15,0 0 11 16,0 0 35-16,0 0 16 16,0 0 26-16,0 0-14 15,0 0-42-15,0 0-3 16,0 0-29-16,0 0-1 0,0 0 5 16,0 0-5-1,0 0 0-15,0 0 0 0,0 0 0 16,0 0 1-1,0 0-1-15,0 0-8 0,0 0 7 16,0 0 1-16,3 0 0 16,0 0 0-16,0-7 2 15,6-3-8-15,6-8 3 16,-3-5-34-16,4-4 8 16,-3-1-5-16,1-2 12 15,-5 6 12-15,-6 2 10 16,-3-1 18-16,0 2-9 15,0 0 24-15,-9-4 3 0,3-4-22 16,-6 0-3 0,4-4-4-16,2 2-6 0,2 2 9 15,1 5-10-15,-1 5 0 16,1 6 15-16,0 5-14 16,0 1 10-16,0 1-10 15,-4 1 0-15,1-2 33 16,-2 0-25-16,-1 0-9 15,0-2 0-15,-4 1 6 16,0-1-7-16,3-1 1 16,-3 4-2-16,4 1 1 15,-1-1 1-15,2 0-1 16,-1 2 1-16,3 2-2 16,-3-3 2-16,-3 3-1 15,0-1-11-15,-1 1 11 0,-3 1-5 16,-1 1-3-16,-1 0 9 15,-5 0-13-15,3 0 12 16,-2 0-7 0,5 0-6-16,2 1 14 0,-2 2 0 15,7 0 0-15,-3 1-1 16,0-2 1-16,2 3 0 16,-1-1-1-16,0 5-15 15,-3-1 14-15,0 2-12 16,-1 3 4-16,-1 3-2 15,1 0 4-15,1 3 8 16,-2 0-13-16,7 1-4 0,-3 0 5 16,4 0 9-16,-4-1 3 15,3 1-1-15,3 0-4 16,1 0 5-16,0-1-12 16,3 0 5-16,3-1-2 15,0 1 7-15,0 0 2 16,0 1 0-16,3 0 0 15,3 1 4-15,3 0-4 16,0 0 0-16,1-1 7 16,4 0-7-16,-4-2 0 15,0-2 1-15,-1-2-1 16,5-2 7-16,-5 1-7 16,1 0 0-16,5 0 9 15,-1 1-9-15,2-2 0 16,-4 1 0-16,3-2 0 0,-3-1 1 15,0 0-1-15,2-3 1 16,5 2 0-16,-3-2 0 16,5-1 12-16,0-1-7 15,3-2 4-15,-4-2 2 16,-2 1-12-16,-1-2 0 16,-4 0 9-16,2 0-9 15,-1 0 8-15,0 0-3 16,3 0-4-16,1 0 9 15,0-6-10-15,3 1 0 16,-2-1 7-16,-3 0-7 0,1 2 0 16,-5 0 10-1,-3 1-10-15,-1 0 0 0,-1 0 0 16,-1 0 0 0,0 1 9-16,4-3-9 0,-3 0 2 15,2 0 7-15,2 0-2 16,-2-1-5-16,-3 0 4 15,-2 2-5-15,-1 0 24 16,0 0-6-16,0 0-4 16,0-2 4-16,0-1-19 15,1-1 12-15,3-1-12 16,-4 1 0-16,3-1-1 16,-3 0 1-16,1 4 0 15,-1-1 0-15,-3 3 0 16,0 2-1-16,0-1-5 15,0 2-10-15,0 0-21 16,0 0-66-16,-16 0-55 0,2 0-82 16,-1 0-338-16</inkml:trace>
  <inkml:trace contextRef="#ctx0" brushRef="#br0" timeOffset="28222.3149">16406 4672 23 0,'0'0'318'15,"0"0"-229"-15,0 0-66 16,0 0-22-16,0 0 9 16,0 0 35-16,0 0 124 15,-33 0 26-15,33-3-44 16,0 0 16-16,0-1-47 0,0 0-34 16,0-1-4-16,0 0-18 15,10-1-10-15,5 0-15 16,1 2-38-1,8 2 24-15,-3 2-24 0,3 0-1 16,-1 4 0-16,0 10-6 16,-4 3-5-16,1 4 3 15,-8 4-9-15,-1 3 17 16,-2 5 0-16,-4 0-9 16,-2 2 9-16,-2 2-1 15,-1 0 1-15,0 5 0 16,0-2-1-16,-3 3 1 0,-4-1 0 15,-1-2 0-15,4-4 0 16,-3-3 1-16,4-2 0 16,3-3-1-1,0 0 7-15,0-1-6 0,16-2-1 16,8 1 0-16,4-3 10 16,11-5 0-16,4-1 12 15,2-7-3-15,-3-8-11 16,-6-2 10-16,-8-1-18 15,-7-12-15-15,-11-2-24 16,-5 5 0-16,-5 2 39 16,0 5-6-16,-5 3-16 15,-8 0-9-15,-8 11 18 0,-1 7 3 16,-5 3 10 0,3 6 0-16,3-1 0 0,2 2-1 15,7 1-15-15,1 3 15 16,4 0-11-16,4 3 12 15,1 2 6-15,2-2-6 16,0 4 1-16,0-3-1 16,-1-2 0-16,-2-2 0 15,-6-4-1-15,-1-2 1 16,-7 0-7-16,-2-7 6 16,-1-2-14-16,-5-6 14 15,-1-4 1-15,0-5-1 16,-4-2 1-16,1 0-32 15,-6-13-75-15,5 2-92 16,7-2-52-16</inkml:trace>
  <inkml:trace contextRef="#ctx0" brushRef="#br0" timeOffset="30301.9604">6530 4607 78 0,'0'0'62'16,"0"0"173"-16,0 0-93 15,0 0 2-15,0 0-4 16,0 0-46-16,0 0-41 15,0 0-28-15,0 0-24 16,0 0 24-16,0-1 2 16,0 1-2-16,0-2-6 15,0 2-9-15,0 0 9 0,0 0 4 16,0 0-9 0,0 0 12-16,0 0-8 0,0 0 5 15,0 0-6-15,0 0-16 16,-3 0-1-16,0 0 0 15,3 0 0-15,-3 0 0 16,0 0 1-16,0 0-1 16,-1-1 0-16,2 0-2 15,-4-1-12-15,0 1 1 16,0-1-10-16,-10 2 15 16,1 0-13-16,-9 0-24 15,-3 5-7-15,-1 3-16 16,4 2-15-16,6-2 18 15,5 0 35-15,5 1 30 0,-1-1-2 16,3 4 2 0,-1-1 1-16,-2 2-1 0,3-3 1 15,3-3-1-15,1-4 1 16,2-2 15-16,0-1 46 16,0 0 28-16,2 0 2 15,1-1-14-15,0-6-40 16,3-2-19-16,-3 1-19 15,4-2 13-15,-1 1-13 16,0 1-1-16,0-1 1 16,0 2 13-16,0 0 0 15,0 0 3-15,0 2-15 16,0-1 12-16,3-1-8 16,3 0-3-16,3-2 3 15,7-2-5-15,5-2 0 0,6 0 0 16,-2-1-4-16,2 2 4 15,-3 1 0-15,-2 1 0 16,-7 4 0-16,-3 0-1 16,-9 4-6-16,-5 2 4 15,-1 0-40-15,-1 0-19 16,-1 0-44-16,2 5 16 16,11 17 38-16,-1-3-43 15,5-2-90-15</inkml:trace>
  <inkml:trace contextRef="#ctx0" brushRef="#br0" timeOffset="56557.4733">6579 5633 309 0,'0'0'195'16,"0"0"-51"-16,0 0-72 15,0 0 19-15,0 0-26 16,0 0-1-16,-7-3-34 16,7 0 5-16,0 2 1 15,0-1 1-15,0 2 14 16,0 0-29-16,0 0-18 16,4 0-4-16,5 0-18 15,6 0 18-15,12 0 12 0,9 0 7 16,13 0 23-1,9-1-5-15,8-8-19 0,4-2 6 16,6-1-23-16,-3 2 15 16,3 0-8-16,-4 3-7 15,-8 0-1-15,0 1 0 16,-4 3-1-16,-5-1 0 16,3 1 1-16,-4 0 1 15,3 0-1-15,-5-1 1 16,-3 1 4-16,-4-1-5 15,-3 1 0-15,-4 0 0 16,-5 1 0-16,-6-1 0 16,-3 1 1-16,-3 1 0 0,-2-2-2 15,-1 0-17 1,-3 1-7-16,0-2 9 0,1 1-52 16,1-3-11-16,-4 3-62 15,-4-1-127-15</inkml:trace>
  <inkml:trace contextRef="#ctx0" brushRef="#br0" timeOffset="75825.2163">2642 6103 58 0,'0'0'654'0,"0"0"-502"16,0 0-18-16,0 0-23 16,0 0-18-16,0-18-24 15,0 13-6-15,0 2-26 16,0 2 8-16,0 0-1 15,0 1-25-15,0 0 1 16,0 0-1-16,0 0-16 0,-2 0 17 16,1 0-7-1,1 5-12-15,-2 4 1 0,1 5-2 16,-3 5 0-16,2 11 8 16,-1 6 3-16,0 0 18 15,0 4-13-15,-3-1 5 16,0 2 5-16,0 0-13 15,-1 1 6-15,1 2-3 16,0 0-9-16,1-2 8 16,2-1-15-16,3-4 0 15,0-5 6-15,0-6-6 16,0-6 0-16,0-5 0 16,0-7-38-16,0-4-16 0,3-4-39 15,0-13-65 1,-1-11-16-16,-1-8-538 0</inkml:trace>
  <inkml:trace contextRef="#ctx0" brushRef="#br0" timeOffset="76223.4961">2654 6210 58 0,'0'0'52'16,"0"0"4"-16,0 0 54 15,13-78 38-15,-13 63 28 0,0 7 34 16,0 2-44 0,0 3-19-16,0 3-6 15,0 0-41-15,0 0-45 0,0 0-35 16,0 0-20-16,0 11-1 16,3 6-4-16,6 7 5 15,2 6 26-15,5 2 6 16,2 2 9-1,3 2-2-15,4-4-23 0,2 2 9 16,6-2 0-16,3-1-5 16,1 2 2-16,3-2-9 15,-1-3-3-15,-3-1-5 16,-5-2-4-16,-4-4 4 16,-3 2-5-16,-6-6 0 15,-2-1 0-15,-4-4-35 0,-4-5-15 16,2-4-44-1,8-3-85-15,-3-13-27 0,-3-6 7 16</inkml:trace>
  <inkml:trace contextRef="#ctx0" brushRef="#br0" timeOffset="76625.7824">3264 5888 1031 0,'0'0'136'15,"0"0"-1"1,0 0-32-16,0 0-32 0,0 0-41 16,0 0-18-16,0 0-12 15,-19 37 11-15,11-6 17 16,-4 9 27-16,-1 9 3 15,1 3-23-15,3 2 3 16,-3-3 0-16,3-1-20 16,3-2 15-16,3-4-8 15,3 0-3-15,0-2-4 16,0-1-18-16,0-3 8 16,3 0 3-16,3-4-10 15,3-1 6-15,3-4-7 16,-5-5 0-16,1 2 5 0,-2-8-5 15,-3-5-2-15,1-3-40 16,-1-8-46-16,-3-2-33 16,0-9-55-16,0-7-388 0</inkml:trace>
  <inkml:trace contextRef="#ctx0" brushRef="#br0" timeOffset="77445.9716">3615 6347 831 0,'0'0'114'16,"0"0"-32"-16,0 0 20 16,0 0-10-16,0 0-32 15,0 0-23-15,0 0-6 16,10 0-16-16,-1 0-14 15,7 0 47-15,1 0 3 0,5 4 10 16,2-1-7-16,2-1-14 16,2-2-8-16,5 0-2 15,5 0-14-15,0 0 4 16,-4-9-20-16,-1 3-5 16,-3-2-58-16,-11-1-76 15,-7 1-224-15,-12 2-493 0</inkml:trace>
  <inkml:trace contextRef="#ctx0" brushRef="#br0" timeOffset="77687.0686">3706 6568 768 0,'0'0'122'0,"0"0"-94"0,0 0 35 16,0 0 48-1,0 0-26-15,0 0 2 0,0 0 22 16,40 0-10-16,-25 0-12 16,7 0-28-16,-1 0-28 15,3 0-2-15,0-3-27 16,-5 2-1-16,4-2-1 16,-4 1-26-16,11-3-98 15,-2 0-159-15,-4-2-235 0</inkml:trace>
  <inkml:trace contextRef="#ctx0" brushRef="#br0" timeOffset="78358.3596">4829 5804 540 0,'0'0'531'0,"0"0"-444"15,0 0 4-15,0 0-52 0,0 0-38 16,-82-10-1-16,51 28-1 15,1 8-8-15,3 3 9 16,6 4-1-16,6 1 1 16,9-2 11-16,6-2-10 15,0-1 15-15,17-1 15 16,5 4 3-16,8-1 13 16,-2 4-24-16,-1 0-6 15,0 1-1-15,-9 3-7 16,-8 0 0-16,-5 2-2 15,-5 2-6-15,-5 0 0 16,-17 0 0-16,-5-2 0 16,-4-7 22-16,-8-8-13 15,3-9 12-15,-4-8-1 0,7-9-10 16,2 0-11-16,8-15-6 16,10 0-23-16,7 2 22 15,6 2-9-15,0 4 7 16,0 4 7-16,6 3-3 15,7 0 4-15,-1 2-24 16,2 12 3-16,2 5 22 16,3 10-1-16,-2 8 1 15,-1 5 0-15,-1 3 1 16,0 1 13-16,3 0-6 16,0-7 10-16,3-2 14 0,6-8-10 15,4-2 4 1,6-7 12-16,5-7 2 0,6-3-13 15,4-8-27 1,20-2-65-16,-11-9-164 0,-12-5-558 0</inkml:trace>
  <inkml:trace contextRef="#ctx0" brushRef="#br0" timeOffset="79108.3947">5362 6162 1136 0,'0'0'214'0,"0"0"-38"15,0 0-39-15,0 0-34 16,0 0-60-16,0 0-32 16,0 0-11-16,0 24-23 15,0-4 14-15,0 9 8 16,0 11 2-16,0 8 5 16,3 4 0-16,-3 3-6 15,0 0 15-15,0 0-15 16,0-7 0-16,0-1 0 15,0-9-27-15,28-13-115 0,-1-9-140 16,4-16-431-16</inkml:trace>
  <inkml:trace contextRef="#ctx0" brushRef="#br0" timeOffset="79300.531">6045 6671 1405 0,'0'0'120'15,"0"0"-99"-15,0 0-7 16,0 0 1-16,-25 76 36 16,7-46-9-16,-6 2-14 15,-1-2-16-15,2 0-12 16,2-2-10-16,8-8-54 16,7-13-77-16,6-7-116 0,0 0-143 0</inkml:trace>
  <inkml:trace contextRef="#ctx0" brushRef="#br0" timeOffset="79698.7944">6300 6185 863 0,'0'0'400'0,"0"0"-264"15,0 0-75-15,84-63-45 16,-44 52 21-16,8 2-20 0,1 6 9 16,-4 3-4-16,-6 1-12 15,-8 17-5-15,-10 6-5 16,-12 9-16-16,-9 3 15 16,-12 7-20-16,-21 0-8 15,-12 1 15-15,-4 0 2 16,0-3 11-16,10-4 1 15,6-8-1-15,11 0 1 16,11-8 0-16,8-4 16 16,3-8 16-16,5 1-1 15,14-1 12-15,11-2 8 16,9-3-5-16,4-4 3 16,5 0-31-16,-2 0-18 0,0 0-3 15,4-4-86-15,-12-2-154 16,-5 3-161-16</inkml:trace>
  <inkml:trace contextRef="#ctx0" brushRef="#br0" timeOffset="79944.9543">7255 6591 1317 0,'0'0'158'0,"0"0"-149"16,0 0-9-16,0 0 0 0,0 0 23 16,-40 93 35-1,20-53-23-15,-2 6-18 0,1 1-1 16,0-1-15-16,5-3 5 16,-2-7-6-16,6-6-28 15,0-12-44-15,5-9-137 16,4-9-315-16</inkml:trace>
  <inkml:trace contextRef="#ctx0" brushRef="#br0" timeOffset="80434.2056">7458 6192 439 0,'0'0'652'0,"0"0"-565"16,91-54-29-16,-42 34-2 15,-1 8 51-15,-2 5-21 16,-4 7-35-16,-12 0-22 16,-8 11-27-16,-10 11 3 15,-12 12-5-15,-3 7-19 16,-22 4-10-16,-11 0 17 15,-6-2 12-15,2-8-1 0,6-10 1 16,11-9 9 0,7-9-8-16,13-4 11 0,3-3 27 15,0 0 32-15,19 0-8 16,7 0-50-16,9-3-13 16,10 3 0-16,7 0-2 15,-2 13 2-15,2 7 13 16,-10 2-3-16,-7 2-1 15,-12 7-8-15,-10-1 0 16,-13 1-2-16,0 0 1 16,-22-2-9-16,-11 0 9 15,-9-8 7-15,-7-3 9 16,-3-6-16-16,4-8-11 16,5-4-102-16,16 0-140 15,15-4-84-15,12 1-429 0</inkml:trace>
  <inkml:trace contextRef="#ctx0" brushRef="#br0" timeOffset="80634.3504">8374 6875 856 0,'0'0'738'16,"0"0"-616"-16,0 0-53 15,0 0-33-15,0 0-9 16,-64 93 24-16,31-50-15 15,-7 7-21-15,1 2 3 16,0-1-18-16,11-6-34 0,7-9-45 16,21-20-46-16,10-10-88 15,13-8-148-15</inkml:trace>
  <inkml:trace contextRef="#ctx0" brushRef="#br0" timeOffset="80961.5797">8747 6845 1440 0,'0'0'153'16,"0"0"-120"-16,0 0 2 15,0 0-14-15,0 0 16 16,0 0 26-16,88 7-17 16,-43-7-20-16,13 0-26 15,5-4-34-15,4-5-71 16,3 2-78-16,-3 3-48 0,-3-2-20 15,-7 6 69-15,-9 0 109 16,-8 0 73-16,-12 0 34 16,-8 0 127-16,-10 0 77 15,-4 0 0-15,0 0-28 16,0 0-101-16,3 0-46 16,9 0-6-16,10-5-35 15,8-2-22-15,13-3 0 16,39-7-95-16,-10 4-102 15,-5-1-427-15</inkml:trace>
  <inkml:trace contextRef="#ctx0" brushRef="#br0" timeOffset="81131.6686">10142 6789 1437 0,'0'0'275'15,"0"0"-148"-15,0 0-69 16,0 0 5-16,0 0-38 15,0 0-25-15,115-16-36 16,-69 3-36-16,-1-1-42 16,19-1-87-16,-12 2-153 15,-10 3-406-15</inkml:trace>
  <inkml:trace contextRef="#ctx0" brushRef="#br0" timeOffset="81950.4617">10676 5895 1200 0,'0'0'196'16,"0"0"-83"-16,0 0-60 15,0 0-11-15,0 0-32 16,100-24 3-16,-73 27-13 15,1 13-2-15,-1 9 1 0,-6 10-8 16,-3 22 7 0,-6 2 2-16,-2 10-7 0,-10 3 7 15,0-11 0-15,0 7 1 16,0-8-1-16,0-4 0 16,3-12 0-16,7-5 12 15,13-10-3-15,7-8 10 16,8-8 16-16,15-7-12 15,5-6 11-15,-1-7-24 16,-5-12-9-16,-16 5 6 16,-14 3-7-16,-14 7 49 15,-8 4-49-15,-3 10-33 16,-18 19-2-16,0 14 22 16,-6 9 13-16,5 4 0 0,5-2 6 15,4-2-7-15,4-5 1 16,0-4-1-16,3 0 1 15,3-3-1-15,-3-4 1 16,-3 0-1-16,0-6 2 16,-8-3-1-16,0-4 1 15,-4-5-1-15,-6-1 11 16,-6-4-11-16,-4-3-7 16,-3-3-9-16,-5-4-48 15,-1-3-47-15,-14 0-101 16,13-9-125-16,12-2-318 0</inkml:trace>
  <inkml:trace contextRef="#ctx0" brushRef="#br0" timeOffset="85637.2803">2784 7500 91 0,'0'0'512'0,"0"0"-438"16,0 0 25-16,0 0-16 15,0 0-1-15,0 0 18 16,-23-7-12-16,20 7 6 16,3-3-19-16,0 3 2 15,0 0 7-15,0 0-21 16,0 0-8-16,0 0-10 0,-4 0-20 15,1 0-9-15,0 0-15 16,0 0-1-16,3 0 2 16,0 0-2-16,0 0 1 15,0 0 0-15,0-1 11 16,6 1 5-16,7 0-10 16,7 0-6-16,8 0 0 15,12 0 7-15,8 0 5 16,7 0-13-16,0-3 0 15,-2 0 4-15,-1 0-3 16,0-3 5-16,-4 2-6 16,-2-2 1-16,-7 1-2 15,-3-1 1-15,-11 3-1 16,-4 0-6-16,-12 2 7 16,-3-2 0-16,-6 3-1 0,0 0-7 15,0 0-60-15,0 0-15 16,-9 7 35-16,-2 3 41 15,-8 10 7-15,-9 0 7 16,-8 8 4-16,-13 3-11 16,-4 2 8-16,-8 3-8 15,-7 1 0-15,-1 2-1 16,2 4 2-16,4-5-1 16,8-3 0-16,10-5 1 15,12-6 0-15,8-6 9 0,12-4-9 16,8-4 9-16,5 3-10 15,0-6 1-15,5 3 19 16,17-2 28-16,11-2 23 16,13-3-15-16,15-3-17 15,6 0-1-15,5 0-27 16,4-3-9-16,-6-1 3 16,-4 2 1-16,-8 2-8 15,-6 0 2-15,-7 0 0 16,-9 0-1-16,-8 0-3 15,-4 4 4-15,-6 1 0 16,-6-3-15-16,-3 1-9 16,-3-3-41-16,4-3-59 15,-1-9-144-15,-1-8-371 0</inkml:trace>
  <inkml:trace contextRef="#ctx0" brushRef="#br0" timeOffset="85886.4754">3949 7644 1491 0,'0'0'160'16,"0"0"-100"-16,0 0-25 15,0 0-6-15,0 0 2 16,0 0-2-16,0 0-17 15,112 0 3-15,-59-6-15 0,3-1 15 16,-4 0-15-16,-10-2-22 16,-11 2-90-16,-10 1-137 15,-18-1-529-15</inkml:trace>
  <inkml:trace contextRef="#ctx0" brushRef="#br0" timeOffset="86066.5859">3849 7893 1388 0,'0'0'196'16,"0"0"-99"-16,0 0-23 15,0 0-40-15,119-7-8 16,-56-2-9-16,4-1-4 16,2 0-13-16,-5 2-7 0,18-5-71 15,-15 3-181-15,-9-3-440 16</inkml:trace>
  <inkml:trace contextRef="#ctx0" brushRef="#br0" timeOffset="86531.9064">5117 7446 1175 0,'0'0'573'0,"0"0"-390"15,0 0-101-15,0 0-58 16,-79-78-24-16,52 74-20 0,0 4 9 15,5 10-14 1,5 17 9-16,7 8 2 0,10 9-3 16,0 11 17-16,15 3 1 15,3 3 0-15,6-1 3 16,-5 3-4-16,-7-4-1 16,-12-2 0-16,0 0 1 15,-15-6-1-15,-22-5-9 16,-8-9 1-16,-7-11 2 15,-6-12 4-15,4-12-7 16,5-2-30-16,10-5-20 16,15-5 24-16,12 0 12 15,5 6 1-15,7 1 7 16,0 0-19-16,0 3-3 16,10 0 2-16,2 7 4 15,0 10 20-15,0 7 3 16,3 7-8-16,-2 6 4 0,1 2 6 15,2 4 7-15,2-4 1 16,3-2 7-16,1-2 0 16,5-4-1-16,3-4-7 15,1-7 0-15,30-10-18 16,-8-5-164-16,2-5-552 0</inkml:trace>
  <inkml:trace contextRef="#ctx0" brushRef="#br0" timeOffset="87035.624">5487 8074 1272 0,'0'0'181'0,"0"0"-117"16,0 0 26-16,0 0-23 15,0 0-20-15,0 0 8 16,0 0-28-16,27 13-13 16,-5-10 14-16,8-2-7 0,12-1-3 15,22 0-18 1,33-14-85-16,-12-9-93 0,-9-3-596 0</inkml:trace>
  <inkml:trace contextRef="#ctx0" brushRef="#br0" timeOffset="87175.7181">6333 8021 1465 0,'0'0'192'15,"0"0"-106"-15,0 0-39 16,0 0-28-16,0 0-19 16,87-10-57-16,-32-6-91 15,3-4-418-15</inkml:trace>
  <inkml:trace contextRef="#ctx0" brushRef="#br0" timeOffset="87303.8101">6885 8012 806 0,'0'0'273'0,"0"0"-241"16,0 0-32-16,0 0-81 15,0 0-42-15</inkml:trace>
  <inkml:trace contextRef="#ctx0" brushRef="#br0" timeOffset="87564.0351">7258 8088 750 0,'0'0'760'0,"0"0"-603"16,0 0-54-16,0 0-71 15,0 0-32-15,0 0-2 16,0 0-39-16,0 30-13 15,-3-12 27-15,-4 3 18 16,-1 8-22-16,-1 2 11 16,3 4 11-16,-4-1-6 15,4 2 14-15,0 0-4 16,-2-5-23-16,-2-3-31 16,4-7-10-16,-3-4-19 0,0-11-31 15,3-2-81 1,3-4-554-16</inkml:trace>
  <inkml:trace contextRef="#ctx0" brushRef="#br0" timeOffset="87857.1529">7416 7786 963 0,'0'0'311'15,"0"0"-234"-15,0 0-51 0,0 0 5 16,0 0 22-16,0 0 43 16,0 0 3-16,108 24-23 15,-56-24-15-15,3 0-37 16,6-3-24-16,-6-14-28 15,4-6-71-15,-16-3-167 16,-12 6-420-16</inkml:trace>
  <inkml:trace contextRef="#ctx0" brushRef="#br0" timeOffset="88242.4271">7977 7634 1386 0,'0'0'194'16,"0"0"-21"-16,0 0-112 0,0 0-49 15,105-42 4 1,-62 42-6-16,-1 0-8 0,-1 1 29 16,-2 16-31-16,-12 5 1 15,-9 7-7-15,-18 7-14 16,0 5-33-16,-25 2 21 16,-5-4-35-16,-3-6 30 15,12-12 23-15,3-10 14 16,9-7 6-16,9-4 36 15,0 0 21-15,0 0-27 16,9 0-24-16,12 0-12 16,9 0-12-16,10 0 5 0,6 0 6 15,-1 14-12 1,-3 8 7-16,-5 6-4 0,-11 3 10 16,-10 3 0-16,-13-1 0 15,-3 3 0-15,-15-3-1 16,-19-3 2-16,-8-4 0 15,-3-6 7-15,-4-9-7 16,-15-11-1-16,15-13-36 16,13-8-252-16</inkml:trace>
  <inkml:trace contextRef="#ctx0" brushRef="#br0" timeOffset="88456.5768">8744 8272 1395 0,'0'0'164'16,"0"0"-120"-16,0 0-19 15,-39 80 27-15,7-44-27 16,3 0-18-16,-1-2 8 16,2-4-15-16,7-4 0 15,6-6-17-15,15-14-79 16,0-6-147-16,6-3-332 0</inkml:trace>
  <inkml:trace contextRef="#ctx0" brushRef="#br0" timeOffset="88672.7264">8865 8045 555 0,'0'0'1091'0,"0"0"-972"16,0 0-88-16,0 0-11 15,0 0 67-15,0 0-32 16,83 0-21-16,-33 0-3 16,5 0-20-16,3-3 6 15,-6-4-17-15,-4-3-10 16,-6 0-50-16,4-14-116 16,-10 3-92-16,-11 1-828 0</inkml:trace>
  <inkml:trace contextRef="#ctx0" brushRef="#br0" timeOffset="89033.9892">9341 7926 641 0,'0'0'787'16,"0"0"-582"-16,0 0-100 15,27-80-77-15,-2 47-21 16,8 3-6-16,0 8 4 16,1 5 5-16,-1 14 9 15,-3 3 9-15,-2 3-27 16,-4 14 0-16,-5 10 13 15,-2 2-14-15,-11 7 1 16,-3 0-1-16,-3 8 5 16,-14-2-5-16,-14 5 0 15,-5 2 0-15,-3-3 6 0,2-6-6 16,4-1 0 0,11-13 0-16,5-8 2 15,11-6 18-15,3-8 11 0,0-4 25 16,12 0 40-16,15 0 29 15,15 0-55-15,10-4-44 16,6-6-25-16,2 0-1 16,-2-1-3-16,-10 0-50 15,-2 4-38-15,-10 0-62 16,-1 4-18-16,-9 0-100 16,-8 3-300-16</inkml:trace>
  <inkml:trace contextRef="#ctx0" brushRef="#br0" timeOffset="89221.122">10054 8196 1167 0,'0'0'360'0,"0"0"-134"15,0 0-63-15,0 0-67 0,0 0-39 16,0 0-38-16,0 0-7 16,-27 80 45-16,3-41-35 15,-1 7-4-15,-2 4-18 16,-1 4-2-16,-2 17-110 15,6-14-113-15,9-8-269 0</inkml:trace>
  <inkml:trace contextRef="#ctx0" brushRef="#br0" timeOffset="89826.2964">10017 7940 846 0,'0'0'540'0,"0"0"-451"0,0 0-27 16,0 0-27-16,0 0-11 15,0 0-23-15,3 9 11 16,4-5 4-16,11 1 6 16,9 2 48-16,15 3-5 15,13 0-11-15,21-1-4 16,21-5-22-16,-6-4-18 16,-12 0-10-16,-13 0 0 15,-17-9-45-15,12-17-46 16,-9 2-88-16,-16-2-404 0</inkml:trace>
  <inkml:trace contextRef="#ctx0" brushRef="#br0" timeOffset="90074.4731">10791 7767 846 0,'0'0'699'0,"0"0"-588"16,0 0-6-16,0 0-67 15,0 0-28-15,0 0-10 16,0 0-18-16,0 7 9 16,0 14 9-16,4 7 19 15,1 6 22-15,1 8-19 16,-3 2-9-16,3 1-13 16,-3-1 0-16,3-1-35 0,1-1-69 15,10 1-69 1,-4-7-113-16,2-15-352 0</inkml:trace>
  <inkml:trace contextRef="#ctx0" brushRef="#br0" timeOffset="90297.6189">11406 8293 1465 0,'0'0'313'16,"0"0"-195"-16,0 0-90 15,0 0-28-15,0 0-14 16,0 0 13-16,-39 72 1 16,24-42 0-16,0-4 1 15,0 4 0-15,-1-5-2 16,2-1-4-16,-2-4-94 0,4-6-101 16,0-11-291-16</inkml:trace>
  <inkml:trace contextRef="#ctx0" brushRef="#br0" timeOffset="90786.3995">11998 7659 1260 0,'0'0'170'0,"0"0"-64"0,0 0-83 16,0 0-22-16,-88 16 6 15,42 9-6-15,-2 6 15 16,2 12 9-16,7 3-10 15,9 6 28-15,8 2-5 16,12-1-6-16,10 0-4 16,3-5-15-16,23-3 15 15,13-7 0-15,7-8-21 16,11-13 9-16,2-13-15 0,6-4-1 16,-4-24 0-16,-6-13-14 15,-6-22-4 1,-13-24-13-16,-18 4-53 0,-12 7 12 15,-6 16 72-15,-24 20 10 16,-11-1 58-16,-3 3-33 16,-8 9-21-16,4 8-14 15,6 10-9-15,9 7-27 16,11 7-88-16,10 13-126 16,6 0-107-16</inkml:trace>
  <inkml:trace contextRef="#ctx0" brushRef="#br0" timeOffset="90987.552">12453 8207 1350 0,'0'0'150'0,"0"0"-105"16,0 0-28-16,-45 101 38 15,23-61-20-15,-4 0-29 16,7-3 6-16,0-4-12 15,6-5 0-15,9-1-60 16,4-9-156-16,0-9-146 0</inkml:trace>
  <inkml:trace contextRef="#ctx0" brushRef="#br0" timeOffset="91214.7114">12850 7789 170 0,'0'0'1735'0,"0"0"-1629"16,0 0-60-16,0 0-46 16,0 0-5-16,0 0-11 15,0 0-23-15,-15 54 39 16,3 6 15-16,0 22-14 16,-4-3 15-16,4-5-15 15,2-15-1-15,7-13-36 16,3 0-85-16,22-3-52 15,6-10-123-15,12-23-246 0</inkml:trace>
  <inkml:trace contextRef="#ctx0" brushRef="#br0" timeOffset="91390.8302">13322 8262 1347 0,'0'0'260'15,"0"0"-209"-15,0 0-41 16,-46 103 18-16,17-57 8 15,-4 7-11-15,-3 0-3 16,0 2-22-16,8-7-3 16,5-8-42-16,23-18-107 15,6-9-174-15,20-13-595 0</inkml:trace>
  <inkml:trace contextRef="#ctx0" brushRef="#br0" timeOffset="91731.5572">13565 7744 1228 0,'0'0'64'0,"0"0"-56"16,0 0-7-16,104-69 21 16,-56 59 47-16,4 9 42 15,0 1-36-15,-4 4-30 16,-8 11-21-16,-7 5-17 15,-15 4 6-15,-8 0-13 16,-10 6-24-16,-10 2 15 16,-20 1 9-16,-10 0-3 15,-10 4 3-15,1 1-3 0,1 0-4 16,10 1 7-16,11-3-1 16,9-2 0-16,10-6 2 15,8-7-1-15,14-1 33 16,18-3 14-16,30-1 3 15,23-9-31-15,21-7-19 16,-12-3-57-16,-23-14-234 0</inkml:trace>
  <inkml:trace contextRef="#ctx0" brushRef="#br0" timeOffset="91928.3294">14354 8215 814 0,'0'0'514'15,"0"0"-457"-15,-27 74 59 16,9-32-26-16,-9 6 5 16,-5 0-25-16,3 0-39 15,-4 0-5-15,3 0-16 16,8-3-10-16,7-1-18 16,15-5-67-16,0-12-153 15,12-15-631-15</inkml:trace>
  <inkml:trace contextRef="#ctx0" brushRef="#br0" timeOffset="92343.0967">14606 8349 191 0,'0'0'1096'16,"0"0"-975"-16,0 0-91 16,0 0 4-16,0 0 5 15,0 0 29-15,0 0 14 16,3-14-21-16,10 14-28 16,11 0-31-16,6 7-2 15,7 0-1-15,6-1-70 16,6 1-46-16,22 2-92 15,-12-5-125-15,-5-1-436 0</inkml:trace>
  <inkml:trace contextRef="#ctx0" brushRef="#br0" timeOffset="92441.1691">15143 8390 185 0,'0'0'707'0,"0"0"-489"16,0 0-31-16,0 0-14 0,0 0-102 16,0 0-58-16,123-8-13 15,-68 2-25-15,3 1-252 0</inkml:trace>
  <inkml:trace contextRef="#ctx0" brushRef="#br0" timeOffset="92581.266">15704 8458 149 0,'0'0'1005'0,"0"0"-753"16,0 0-111-16,0 0-78 16,0 0-28-16,0 0 36 15,0 0-53-15,100-17-18 16,-31-16-91-16,-5 1-105 15,-8-3-484-15</inkml:trace>
  <inkml:trace contextRef="#ctx0" brushRef="#br0" timeOffset="93113.6548">16159 7177 806 0,'0'0'197'15,"0"0"2"-15,0 0-93 0,79-20-57 16,-51 30-37-16,4 16 14 16,-3 9 12-16,0 5 11 15,-5 10-15-15,-6 0-21 16,-8 3-2-16,-7 6-10 15,-3 0-1-15,0 4 7 16,-5-3-6-16,-3-2-1 16,-1-7 0-16,3-3 0 15,-1-10 2-15,7-6-2 16,0-5 0-16,7 0-2 16,12-2 2-16,3 2-6 15,8 9 4-15,2 3-10 16,-6 6 12-16,-6 6 0 0,-14 15-8 15,-6-2-26 1,-6 1 7-16,-20-2 19 0,3-12 8 16,-7 1 0-16,9-3 3 15,-2-6-2-15,6-6 5 16,0-5 25-16,1-4-8 16,1-5-1-16,-3-4-6 15,-4-2-3-15,-1-4 13 16,-5-3-11-16,-4-3-9 15,-1-1-6-15,1-2-21 16,-25-1-65-16,9 0-124 16,5 2-286-16</inkml:trace>
  <inkml:trace contextRef="#ctx0" brushRef="#br0" timeOffset="96945.5447">3134 8767 117 0,'0'0'502'0,"0"0"-371"15,0 0 37-15,0 0-6 16,0 0-15-16,0 0 4 16,0 0-43-16,8-11-30 15,-8 6-23-15,0 3-23 0,0 2 6 16,0-2-10-1,0 2 19-15,0 0-21 0,-2-1-17 16,-4-3-2-16,-4 4-7 16,-5-3-11-16,-6 3 10 15,-4 0-12-15,-8 0 2 16,-6 12 10-16,-3 5-7 16,-1 3 8-16,0 7 0 15,1 1-5-15,2 3 4 16,4 6 1-16,3 2 0 15,6 4 1-15,5 2-1 16,7 3 18-16,4 3-8 16,8 0-1-16,3 2 6 15,0-1-7-15,14-2 0 16,8-1-1-16,5-6 5 0,9-6 1 16,1-5-12-16,5-8 0 15,4-9 13-15,-1-7-14 16,4-6 2-16,1-2 5 15,3-9-1-15,1-11 3 16,1-9-9-16,-4-5 0 16,-2-5 6-16,-4-1-5 15,-2-2-1-15,-10 1 5 16,-8-4-5-16,-2-2 0 16,-7 1-12-16,-7-1-5 0,-6 1 9 15,-3 0-15 1,-6 4 7-16,-16-2 15 0,-11 5-8 15,-6-1 9-15,-9 4 0 16,-4 3-2-16,-3 3 1 16,0 8-12-16,5 5 13 15,6 7 0 1,5 9-11-16,6 1 11 0,5 10-34 16,7 10-40-16,9 7-16 15,12 22-60-15,3-7-55 16,9-7-165-16</inkml:trace>
  <inkml:trace contextRef="#ctx0" brushRef="#br0" timeOffset="97288.7781">3112 9254 468 0,'0'0'739'15,"0"0"-595"-15,0 0 30 16,0 0-84-16,0 0-27 16,0 0-6-16,0 0-31 15,0 35-10-15,0-14 22 16,0 15 31-16,0 7-14 0,0 10-14 15,0 3-5 1,0 3-7-16,9 1-16 0,1-4-4 16,7-4 2-16,-1-1-11 15,4-5-55-15,-1-3-73 16,14-4-67-16,-8-9-144 16,-3-14-808-16</inkml:trace>
  <inkml:trace contextRef="#ctx0" brushRef="#br0" timeOffset="98072.3755">3849 9237 1228 0,'0'0'179'15,"0"0"-108"-15,0 0-23 16,0 0-26-16,0 0 7 16,0 0-22-16,0 0 10 0,94 7 4 15,-52-7-10-15,7 3 14 16,3-3-9-16,2 0-15 16,-5 3 9-16,-7-3-10 15,1 0-13-15,-15 0-86 16,-11 0-261-16</inkml:trace>
  <inkml:trace contextRef="#ctx0" brushRef="#br0" timeOffset="98303.528">3898 9560 1272 0,'0'0'165'0,"0"0"-92"15,0 0-15-15,0 0 13 16,100 1 9-16,-52-2-34 16,7-5-17-16,0-4-28 15,-4 4 9-15,-9 1-10 16,-8 0-6-16,-4 2-16 16,4-4-52-16,-10 1-123 15,-3-4-304-15</inkml:trace>
  <inkml:trace contextRef="#ctx0" brushRef="#br0" timeOffset="102177.7704">5381 8671 160 0,'0'0'774'0,"0"0"-618"16,0 0-8-16,0 0-64 16,0 0-5-16,0 0-15 15,0 0-32-15,-74-29-16 16,57 29-16-16,-2 0 0 0,-2 0 5 16,3 8-5-16,-3 5-2 15,3 6 1-15,2 7-6 16,2 4 6-16,4 3 0 15,4 7 1-15,3 0 12 16,3 2-12-16,0-2 7 16,0 6-1-16,0-3-6 15,3 4 11-15,0 1-11 16,0 0 1-16,-3 4 7 16,0-5-8-16,0-1 0 15,-6 0 0-15,-11-10 1 16,-5 0 8-16,-2-8-8 15,-7-2 10-15,1-7 7 0,-3-5-17 16,-1-5 5-16,4-5 1 16,5-4-5-16,4 0 5 15,9 0 0-15,6-6-1 16,6-5 12-16,0-2-7 16,0 3-3-16,0 0-1 15,6 4-7-15,3 2-7 16,1 1-8-16,4 3-1 15,2 0 14-15,-1 0-8 16,0 10 1-16,0 6 8 16,-2 1-2-16,1 3 3 15,-5 5 9-15,1 2-8 16,-1 3 17-16,-6 0-9 0,0 7 5 16,0 1 1-1,-3-1-9-15,0 4 11 0,0-2-8 16,3 1 5-16,0-2 24 15,4 2-20-15,1-4 5 16,4-2 4-16,6-4-19 16,-3-4 8-16,7-3-15 15,5-6-1-15,6-4 8 16,4-6-8-16,6-4-27 16,23-3-53-16,-11-10-121 15,-7-10-416-15</inkml:trace>
  <inkml:trace contextRef="#ctx0" brushRef="#br0" timeOffset="102678.0123">5857 8781 333 0,'0'0'368'15,"0"0"-194"-15,0 0-73 16,0 0-22-16,0 0 33 16,49-82 21-16,-44 72 44 15,-4 6-27-15,-1 1-29 16,0 3-51-16,0 0-55 16,0 14-15-16,-6 9-11 15,-4 9 11-15,4 11 16 16,-3 6-15-16,0 5 18 15,2 1 2-15,-1 0-11 16,2-3 7-16,0 0-17 0,3 2 0 16,3-2 3-1,-3 0 4-15,3-5-8 0,0-6 1 16,0-9-60-16,0-13-40 16,15-19-50-16,3-16-46 15,-3-13-13-15</inkml:trace>
  <inkml:trace contextRef="#ctx0" brushRef="#br0" timeOffset="102985.2319">5942 8808 1324 0,'0'0'105'0,"0"0"-12"16,0 0-58-16,18-99-14 15,0 65 5-15,4 5-19 16,5-1 11-16,-4 10-14 0,5 5-3 15,-4 9-2-15,-2 6 1 16,-1 1-16-16,-3 23 5 16,-2 8 11-16,-2 6 11 15,-8 4-11-15,0 2 1 16,-6-3-7-16,0-5 6 16,-3-5-14-16,-12-5 2 15,-12-9 1-15,-9-7 11 16,-7-5 0-16,-5-5-15 15,2-1-52-15,15-17-100 16,11 2-171-16,14 3-441 0</inkml:trace>
  <inkml:trace contextRef="#ctx0" brushRef="#br0" timeOffset="103342.4864">5547 9624 1167 0,'0'0'177'15,"0"0"-80"-15,0 0-13 0,0 0-20 16,0 0-27-16,0 0-10 16,0 0 17-16,116 7 33 15,-50-7 20-15,1 0-63 16,9 0-4-16,-3-7-16 16,-10 2-14-16,1 0 0 15,-9 2-20-15,-10 3-36 16,-12 0-42-16,-8 13-81 15,-10 3-159-15,-9 0-253 0</inkml:trace>
  <inkml:trace contextRef="#ctx0" brushRef="#br0" timeOffset="103935.8667">6224 9875 116 0,'0'0'867'0,"0"0"-733"15,0 0 89-15,0 0-45 16,0 0-27-16,0 0-50 16,-103-76-31-16,63 76-50 0,-5 0-19 15,0 9 5 1,-1 14-6-16,7 4 0 0,2 2 0 15,7 5 1 1,8-1-1-16,4-4 0 16,9-2 0-16,6-4 0 0,3-3-8 15,3-4 8 1,16-6-1-16,7-3-15 0,8-7 16 16,6 0-1-16,4-10-26 15,0-16-22-15,-2-8-45 16,-6-8-47-16,-3-1-93 15,-8 4 140-15,-7 12 94 16,-6 10 177-16,-6 10-4 16,-6 4-20-16,0 3-64 15,0 0-36-15,0 0-29 16,0 3-22-16,0 4 3 0,0 6-4 16,-3 1 4-16,0 8 24 15,0 2-9-15,0 2 13 16,-3 3-4-16,3 1-13 15,-3 4 7-15,2 1-12 16,-4 3 3-16,2 5 7 16,3-1-20-16,-3 2 7 15,-1-2-7-15,1 0-1 16,1-8 1-16,1-1-1 16,-1-9-73-16,-2-15-87 15,1-6-136-15,3-3-617 0</inkml:trace>
  <inkml:trace contextRef="#ctx0" brushRef="#br0" timeOffset="104881.3552">7449 8857 77 0,'0'0'540'15,"0"0"-399"-15,0 0 32 16,0 0-21-16,0 0-49 16,0 0-28-16,0 0-33 15,25-19-14-15,-25 19 2 16,0 0-24-16,0 0 7 16,-7 9-13-16,1 11 0 15,-3 10 29-15,-3 9 41 16,-9 28 0-16,-10 19-2 15,-5 29-23-15,0 8 8 0,-1-8-23 16,9-14 2 0,5-18 6-16,-2-6-11 0,7-4-7 15,0-1 0-15,0-9-19 16,6-10 16-16,-1-10-17 16,4-3 1-16,-2 5 21 15,-2 6-16-15,1 1-6 16,3-5 10-16,2-5-10 15,-1-12 0-15,5-7 0 16,0-10-59-16,3-6-20 16,0-7-78-16,0-10-96 15,0-7-313-15</inkml:trace>
  <inkml:trace contextRef="#ctx0" brushRef="#br0" timeOffset="133156.0209">7913 9360 895 0,'0'0'135'16,"0"0"-59"-16,0 0 10 0,0 0-44 16,0 0 29-16,0 0 6 15,9-20-3-15,-9 20 1 16,0 0-12-16,0 0-1 16,0 0 10-16,0 0-20 15,0 0 7-15,0 0-31 16,0 0-17-16,0 0-11 15,0 9-10-15,0 5-21 16,0 9 12-16,0 10 19 16,0 11 5-16,0 5-4 15,-6 3 12-15,-3 3 4 16,-4-1-8-16,-1-1 12 16,1 0-8-16,-2-4-13 15,0-2 7-15,3-2-6 16,0-4 0-16,2-3 7 0,5-7-8 15,-1-4 5-15,3-8-5 16,3-9-11-16,0-4-16 16,0-5-53-16,0-1-46 15,9-4 0-15,12-28-39 16,-3 1-114-16,3-2-578 0</inkml:trace>
  <inkml:trace contextRef="#ctx0" brushRef="#br0" timeOffset="133641.1091">7998 9454 821 0,'0'0'237'0,"0"0"-128"16,0 0 91-16,0 0-70 15,0 0-37-15,6-76-10 16,3 61-7-16,0 2-41 16,6-4-11-16,0 4-13 15,1 2-10-15,2 1 0 16,0 1-1-16,0 2-4 16,3 6 3-16,3 1 1 15,4 0-9-15,5 0-1 16,0 4 0-16,-2 7 9 0,-1 5-5 15,-5 4-23-15,-7 5 5 16,-6 3-3-16,-6 5 9 16,-6 2 17-16,0-1-4 15,-9 3 5-15,-10-8 6 16,-8 1-4-16,1-6 9 16,-5-4 3-16,-6-8 11 15,4-2 16-15,-1-7-16 16,-2-3-3-16,0 0-18 15,3-7-4-15,5-6-19 16,1 4-22-16,8-1-11 16,5 4-49-16,5 6-59 15,9 0-63-15,0 3-113 16,0 7-491-16</inkml:trace>
  <inkml:trace contextRef="#ctx0" brushRef="#br0" timeOffset="134219.5203">8990 9557 431 0,'0'0'517'0,"0"0"-374"16,0 0 33-16,0 0-29 16,0 0-16-16,6-76-35 15,-12 67-23-15,-6 1-3 0,-1 0-38 16,1 1-16 0,-6 5-16-16,3 2 0 0,-6 0 0 15,2 6-16 1,-4 12 3-16,-2 6 12 0,-5 12 1 15,-1 3 3-15,1 5 25 16,-3 5-18-16,5 3 5 16,4-2-14-16,9-3-1 15,8-4 3-15,7-4-3 16,0-3 0-16,16-5 10 16,2-2-10-16,6-3 8 15,1-5-8-15,8-2-22 16,3-8-31-16,4-4-46 15,14-7-32-15,-8-12-99 0,-7-7-423 16</inkml:trace>
  <inkml:trace contextRef="#ctx0" brushRef="#br0" timeOffset="134449.6833">8857 9835 1255 0,'0'0'154'0,"0"0"-96"15,0 0-10-15,0 0 21 16,0 0 10-16,0 0-60 16,0 0-9-16,50 0 56 15,-16 0-15-15,3-4-9 16,-1-3-33-16,-3-2-9 16,-5 2 0-16,-8 0-38 15,-1 2-41-15,0-2-36 16,-2 4-142-16,-4-1-137 0</inkml:trace>
  <inkml:trace contextRef="#ctx0" brushRef="#br0" timeOffset="135257.2694">9435 9458 570 0,'0'0'494'0,"0"0"-400"0,0 0 38 16,0 0-14-16,0 0 8 16,0 0-36-16,0 0-33 15,-6-26-4-15,6 26-13 16,6-3-7-16,7 3-19 16,4 0 13-16,14 0 2 15,6 0-15-15,8 0-2 16,4 0-12-16,5 3 0 15,-2 4 0-15,5 1-8 16,-2 1-21-16,-7 0 14 16,-2-2-12-16,-7 2 12 15,-7-5 3-15,-6 3-2 16,-8-1 14-16,-6-3-25 0,-3 1-17 16,-9-1-1-1,0 3-5-15,0 1 3 0,0 3-4 16,-9 3-2-16,-9 6 25 15,-7 2 17-15,-1 2 3 16,-10 1 6-16,4 1 0 16,-4-1 2-16,0-1-2 15,0 3 2-15,2 0-2 16,-2-2 0-16,3 1 0 16,-1-1 2-16,0-1-2 15,7-3 1-15,-1-4 0 16,8 1 0-16,4 0-2 15,5-7 2-15,5 0 10 16,0-1 17-16,6-2-15 16,0-3 7-16,0-1 2 15,0 1-5-15,0-1 11 0,0 2-11 16,6 0 2-16,5 0 12 16,8-1 1-16,-1 5 16 15,9-5 3-15,3 2-16 16,4-5-7-16,3 2-19 15,2 0-9-15,0-3 9 16,3 0-8-16,-2 0 2 16,-3 0-3-16,-4 0 1 15,-3 0-2-15,-2 0 1 0,-1 0 0 16,0 0 0 0,1 0 0-16,-5 0-2 15,2 0 1-15,-4 0-11 0,-3 0 11 16,-2 0-7-1,-2 0-2-15,-4 0-12 0,-1 0-29 16,0 0-13-16,-3 0-18 16,3 0-59-16,-3 0-68 15,-6 0-196-15</inkml:trace>
  <inkml:trace contextRef="#ctx0" brushRef="#br0" timeOffset="139215.5889">10782 10093 827 0,'0'0'143'0,"0"0"-49"16,0 0 66-1,0 0 5-15,0 0-46 0,0 0-10 16,0-7-16-16,0 7-36 15,0 0-7-15,0 3-21 16,0 0-29-16,0 1 0 16,-3 9-4-16,0 4-15 15,-3 13 19-15,-4 6 0 16,-4 9 1-16,-2 2 1 16,-2-3-2-16,0-2 0 15,0-7-12-15,2-7-59 16,5-8-60-16,8-20-109 15,3 0-122-15,0-14-602 0</inkml:trace>
  <inkml:trace contextRef="#ctx0" brushRef="#br0" timeOffset="139887.0735">11977 9591 492 0,'0'0'413'0,"0"0"-310"0,0 0 4 15,0 0-16-15,0 0 1 16,0 0 1-16,-91-53-17 16,58 48-7-16,-4 5-47 15,-12 0-10-15,-7 11-11 16,0 9-1-16,-1 6 19 16,8 3 3-16,7 2 8 15,9 2-5-15,11-4-16 16,12 4 1-16,10-5-9 15,0-2 0-15,22-3 10 16,11-4-11-16,16-8-9 0,9-8 7 16,3-3-18-1,2-10-8-15,-5-14-4 0,-7-5 3 16,-11-11 13-16,-10 0 9 16,-15-2-15-16,-9 3 18 15,-6 8 4-15,0 8 97 16,-12 10-25-16,-2 6-21 15,7 4-10-15,4 3-35 16,3 0-6-16,0 6 0 16,0 8 21-16,0 6 8 15,0 5-20-15,0 6 3 16,0 2 4-16,0 6-16 16,-3 8 0-16,-6 2 7 15,-4 5-7-15,-7 4 10 0,1 2-9 16,-4 0 0-16,4-1 4 15,3-6-5-15,-1-3 0 16,1-8-12-16,7-6-58 16,9-18-40-16,0-8-159 15,6-10-436-15</inkml:trace>
  <inkml:trace contextRef="#ctx0" brushRef="#br0" timeOffset="140388.4243">12915 9542 776 0,'0'0'357'16,"0"0"-257"-16,0 0-40 15,0 0-39-15,0 0 5 0,-107-2 3 16,69 16 12-16,-2 6 7 16,2 7 4-16,-4 5 8 15,2 8-16-15,1 2-8 16,3 5-4-16,8 3-6 16,1 2 5-16,9-2-8 15,3 0-5-15,12-4 4 16,3 0-3-16,3-9-2 15,18-4 7-15,4-5-18 16,8-7 17-16,3-5-11 16,6-9-12-16,25-7-47 0,-12-17-89 15,-6-8-184-15</inkml:trace>
  <inkml:trace contextRef="#ctx0" brushRef="#br0" timeOffset="140591.5685">12617 9948 1228 0,'0'0'211'0,"0"0"-127"15,0 0 18-15,0 0-41 16,81-7-6-16,-26-3 7 16,7 0-20-16,9-1-20 15,-13 1-22-15,-2-3 0 16,-7 4-48-16,-7-4-81 15,-13 3-175-15,-12 3-342 0</inkml:trace>
  <inkml:trace contextRef="#ctx0" brushRef="#br0" timeOffset="141178.8098">13630 9542 886 0,'0'0'316'0,"0"0"-172"16,0 0 31-16,0 0-77 15,0 0-44-15,0 0-37 16,0 0-16-16,0-27 4 16,-7 47-4-16,-2 8 0 15,-7 10 18-15,2 11 20 16,-5 7 14-16,-1 3-17 15,-2 1 1-15,1 2-5 16,3-1-25-16,1-3 1 16,4-4-8-16,4-8 0 15,2-6-2-15,7-8-7 16,0-8-46-16,0-11-39 16,0-13-72-16,10-10-135 0,-1-13-242 15</inkml:trace>
  <inkml:trace contextRef="#ctx0" brushRef="#br0" timeOffset="141506.7943">13663 9643 1013 0,'0'0'0'0,"0"0"11"16,0 0 7-16,0-86 71 15,3 72 37-15,6 2 50 16,3 2-66-16,6 0-50 15,-2 3-19-15,2 1-12 0,0 6-13 16,-6 0-7-16,-3 4-9 16,1 12 7-16,1 9-7 15,-2 6 24-15,1 9-2 16,0 6-6-16,2 4 0 16,5 5 4-16,2-2-18 15,4 0 15-15,-1-3-16 16,2-4 1-16,1-6 7 15,-2-7-9-15,2-8-1 16,2-7-45-16,3-12-29 16,22-9 12-16,-7-14-53 15,1-12-270-15</inkml:trace>
  <inkml:trace contextRef="#ctx0" brushRef="#br0" timeOffset="141791.0578">14330 9518 1182 0,'0'0'142'0,"0"0"3"16,0 0-61-16,0 0 4 15,0 0 5-15,0 0-43 16,0 0-14-16,-15-33-36 16,12 46-17-16,-8 13 16 15,-2 7 1-15,-9 14 14 16,-5 8 16-16,-1 5 2 15,-5 6-12-15,3-3-9 0,6-4-3 16,0-2 3 0,8-8-11-16,3-5 0 0,9-9 0 15,2-8-33-15,2-10-54 16,19-17-87-16,9-1-208 16,5-21-492-16</inkml:trace>
  <inkml:trace contextRef="#ctx0" brushRef="#br0" timeOffset="142625.5232">14799 9172 348 0,'0'0'315'16,"0"0"-149"-16,0 0-40 15,22-80 24-15,-9 57 48 16,-4 3-41-16,5 3-73 0,-4 4-34 16,5 4-11-16,-4 2-4 15,5 4-24-15,0 3-11 16,2 0-6-16,6 7-7 16,-2 8 13-16,1 5-1 15,-7 4-12-15,-6 4 11 16,-6 5-11-16,-4 5 13 15,0 8 2-15,-20 7-1 16,-12 16 10-16,3-3-1 16,-1 3-9-16,-2 1 12 15,12-11-13-15,2 3 1 16,7-6 9-16,10-5-9 16,1-3 0-16,12-10-1 15,6-8 0-15,12-8 0 16,1-12 2-16,8-6 10 0,7-4 20 15,-1-14-27-15,-2-7-5 16,-10-1 0-16,-14 3 0 16,-9 5 26-16,-8 11-18 15,-2 3-8-15,-8 0-24 16,-12 16-12-16,-9 8 27 16,-3 8 9-16,-7 9-1 15,2 2 0-15,5-1 1 16,10 2-2-16,4-2 1 15,9-2-12-15,6-1-4 16,3 2-8-16,0-2-1 16,0 0 2-16,4-3 14 15,1 1-12-15,-1-3-1 0,-4-3 0 16,0-3 7-16,0 2 9 16,-10-2 7-16,-12-1 5 15,-5-3-5 1,-5-5-7-16,0-2 6 0,-4-4 0 15,0-6-26-15,-2-1-53 16,1-2-16-16,-7-1 5 16,5 0-106-16,9-3-332 0</inkml:trace>
  <inkml:trace contextRef="#ctx0" brushRef="#br0" timeOffset="170727.0813">16380 13650 9 0,'0'0'294'15,"0"0"91"-15,0 0-266 16,0 0-119-16,0 0-19 15,0 0-81-15,0 0-96 16,6 4-179-16</inkml:trace>
  <inkml:trace contextRef="#ctx0" brushRef="#br0" timeOffset="175065.8837">16191 13098 215 0,'0'0'225'0,"0"0"-225"15,0 0-66-15,0 0-280 0</inkml:trace>
  <inkml:trace contextRef="#ctx0" brushRef="#br0" timeOffset="217785.1328">3079 6505 127 0,'0'0'287'15,"0"0"-218"-15,0 0-59 16,0 0-10-16,0 0-10 16,0 0-2-16,3 0 2 0,0 0 10 15,0 0 5 1,3 1-5-16,0 2-1 0,-5 0-186 0</inkml:trace>
  <inkml:trace contextRef="#ctx0" brushRef="#br0" timeOffset="220240.5797">3121 7985 416 0,'0'0'215'15,"0"0"-151"-15,0 0-47 0,0 0-17 16,0 0-7-16,0 0-16 16,0 0-26-16,0 0-14 15,0 0 39-15,0 0 24 16,0 0-2-16,0 0 2 15,0 0 13-15,0 0 4 16,0 0-5-16,0 3-8 16,0-3-4-16,0 0 0 15,0 1 1-15,0-1 0 16,0 0 15-16,0 0-9 16,0 0-6-16,0 0 0 15,0 0-1-15,0 0 0 16,0 0 1-16,0 2 0 0,0-2 0 15,0 0 7-15,0 0-6 16,0 0 8-16,0 0-2 16,0 0-6-16,0 0-1 15,0 0 0-15,0 0 1 16,0 0-2-16,0 0 0 16,0 1 1-16,0-1-1 15,0 0 0-15,0 0 7 16,0 0 2-16,0 0-2 15,0 0-7-15,0 0-12 16,0 3-2-16,7 0-58 16,-4-2-198-16</inkml:trace>
  <inkml:trace contextRef="#ctx0" brushRef="#br0" timeOffset="222460.4807">2767 10929 1345 0,'0'0'133'0,"0"0"-21"16,0 0-56-16,0 0-11 16,0 0-9-16,0 0-26 15,0 0-10-15,-13-4-14 16,10 28-12-16,0 14 25 15,-6 19 1-15,1 3 20 16,-5 8-2-16,1-1-17 16,-3-8 23-16,2 7-22 15,-2-7-1-15,3-9 10 0,1-4-11 16,3-12 0 0,0-8 0-16,2-6-24 0,3-7-40 15,-6-16-87-15,2-17-83 16,-1-9-258-16</inkml:trace>
  <inkml:trace contextRef="#ctx0" brushRef="#br0" timeOffset="223075.9217">2688 11026 1041 0,'0'0'325'15,"0"0"-233"-15,0 0 4 16,5-84-40-16,14 54-24 0,6 0-15 15,7 3-15 1,5-2 5-16,2 5-7 0,1 1 0 16,-4 6-1-16,-5 2 1 15,-7 5 0-15,-6 3 0 16,-2 1 0-16,-8 5-1 16,-2 1 1-16,0 0-13 15,4 0-7-15,5 11 13 16,3 8 7-16,6 2 0 15,-3 7 15-15,1 3-15 16,-1 1 11-16,-6 5-3 16,-3 3-1-16,-9-1 0 0,-3 6 1 15,-7 2-8 1,-16-1 2-16,-10-2-1 16,-7 1 7-16,-5-5-7 0,-1-9 4 15,3-9 7 1,4-8-6-16,6-11 8 0,3-3 1 15,11-10-15-15,5-6 19 16,4-7-6-16,7 6-11 16,3 0 11-16,0 4-13 15,3 3 2-15,7 6-2 16,-1 1-8-16,2 3 7 16,2 0-12-16,1 0 0 15,2 7 4-15,-1 9 3 16,4 4 6-16,-5 4 0 15,2 1-5-15,-1 3 5 16,0 1 0-16,0-3 0 0,6-2-1 16,0-4 2-16,6 0-1 15,10-4 1-15,0-5 17 16,2-6 7-16,3-1-18 16,1-4 2-16,-4 0-3 15,-2 0-6-15,6-4-57 16,-10-3-90-16,-10-2-334 0</inkml:trace>
  <inkml:trace contextRef="#ctx0" brushRef="#br0" timeOffset="224187.471">4037 11103 1337 0,'0'0'158'15,"0"0"-104"-15,0 0-18 16,0 0-20-16,0 0 32 16,0 0 0-16,0 0-13 15,28 0-19-15,-1 0-15 0,12 0 11 16,7 0-7-16,5-3-5 16,4 0-1-16,5-1-101 15,-15-2-115-15,-13 3-334 0</inkml:trace>
  <inkml:trace contextRef="#ctx0" brushRef="#br0" timeOffset="224415.6372">4113 11358 1335 0,'0'0'179'0,"0"0"-104"0,0 0-24 16,0 0 8-16,0 0-30 15,0 0 10-15,112-7 8 16,-66-3-28-16,2 0-6 16,4-4-5-16,-3-2-8 15,-4 4-10-15,-3-2-70 16,4-3-88-16,-16 1-85 16,-8 6-307-16</inkml:trace>
  <inkml:trace contextRef="#ctx0" brushRef="#br0" timeOffset="225465.3877">5247 11575 927 0,'0'0'493'15,"0"0"-375"-15,0 0-6 16,0 0-51-16,0 0 30 16,0 0 16-16,0 0-37 15,70-29-27-15,-25-4-13 16,7-13-21-16,9-18 1 15,0-21 2-15,-10-11-12 16,-14 7-20-16,-20 20-11 16,-14 26 6-16,-3 23 24 15,0 4 2-15,-12 5-2 0,-6 8 1 16,-3 3-46 0,-3 20-9-16,-1 10-2 0,1 3-8 15,12 0 13 1,12-1 9-16,6-5-11 0,24-7 47 15,12 0 7-15,5-6 23 16,0 1-7-16,-4-1-10 16,-9 2 7-16,-7 1-4 15,-12 3 7-15,-5 3 15 16,-10 3 7-16,0 7-7 16,0-3-20-16,-13 6-11 15,4-6 0-15,3-7-9 16,6-6-51-16,3-17-48 15,15 0-162-15,6-11 15 0</inkml:trace>
  <inkml:trace contextRef="#ctx0" brushRef="#br0" timeOffset="225803.0043">6091 11331 1311 0,'0'0'157'0,"0"0"-96"15,0 0-22-15,0 0 11 16,0 0 7-16,78 42 17 15,-42-40 8-15,7-2-34 16,2-7-11-16,-2-10 2 16,-4-9-12-16,-8-7-14 15,-7-1 5-15,-12-2-9 16,-9 6-9-16,-3 8 3 0,0 8 64 16,-6 11-23-1,-13 3-44-15,-7 7-10 0,-17 16 3 16,-5 9-10-1,-7 8 17-15,3 6-2 0,10 1 0 16,9-2 2-16,14-1-9 16,13-5 3-16,6 1 0 15,19-6-1-15,38-2 1 16,47-12-28-16,38-20-30 16,12-23-99-16,-30-13-197 15,-38-11-871-15</inkml:trace>
  <inkml:trace contextRef="#ctx0" brushRef="#br0" timeOffset="226305.3601">7049 11176 1461 0,'0'0'188'0,"0"0"-42"15,-79 17-45-15,33 5-22 16,-5 11-18-16,3 4-25 16,10-1-29-16,15-2-6 15,13-4-1-15,10-11-21 16,19-6-13-16,20-10 20 15,16-3 14-15,5-16-2 16,1-10-8-16,-3-7-50 16,-16 3 25-16,-12 7 16 15,-14 10 19-15,-10 13 0 16,-6 0 1-16,0 19-1 16,0 18 13-16,-6 11 2 15,3 9-5-15,3-1-10 0,0-6-19 16,23-11-9-1,8-12-2-15,15-17 30 0,20-10 10 16,-2-17-4 0,18-33-6-16,2-33-22 0,-10-44-54 15,-8-26-54-15,-21-3-24 16,-23 32 80-16,-13 51 74 16,-5 33 211-16,-4 24 91 15,0 7-55-15,0 4-92 16,-4 5-130-16,-5 10-25 15,-13 34-18-15,-14 35 2 16,-12 37 16-16,2 12 0 0,16-2 2 16,18-33 2-1,12-34-4-15,6-16-9 0,18-7-12 16,7 1-18-16,8 1-9 16,37-4-33-16,-12-14-70 15,0-16-124-15</inkml:trace>
  <inkml:trace contextRef="#ctx0" brushRef="#br0" timeOffset="227042.8841">8763 11471 1243 0,'0'0'304'16,"0"0"-166"-16,0 0 5 16,0 0-73-16,0 0-37 15,0 0-25-15,59-81 8 16,-43 78-10-16,-7 3-6 16,2 0-1-16,-1 20-24 15,-1 10 15-15,-3 12 8 16,-2 5 2-16,-4 6-10 0,0-3-8 15,0-11-7 1,-7-6 23-16,4-16-5 0,3-10 7 16,0-7 6-1,0-4 25-15,19-39 23 0,17-33-54 16,6-3-4-16,1 3-30 16,-1 14 2-16,-13 32 16 15,3 6 16-15,-5 10 0 16,-5 14 0-16,-8 4 0 15,2 20 0-15,-4 11 22 16,-3 9-2-16,0 8-8 16,-3 2-3-16,0 1-9 15,-3-1-11-15,6-8-34 16,7-8-65-16,14-17-62 0,0-11-121 16,1-10-262-16</inkml:trace>
  <inkml:trace contextRef="#ctx0" brushRef="#br0" timeOffset="227417.1557">9605 11380 1570 0,'0'0'249'0,"0"0"-95"15,0 0-35-15,0 0-99 16,0 0-17-16,0 0-3 16,0 0-65-16,-11 40 10 15,4-3 33-15,1 9 22 16,3 4-1-16,3-1-9 15,0-7 9-15,16-5 1 0,7-10 0 16,7-10 25-16,4-7-17 16,9-10 2-16,5-14-10 15,4-32-19-15,2-27-8 16,-9-6-21-16,-14 13-12 16,-16 13 43-16,-12 32 17 15,-3 9 103-15,0 6-14 16,-3 9-89-16,-12 26-14 15,-3 28-4-15,-3 19 17 16,9-4-1-16,2-3 2 16,10-15 0-16,3-15 0 15,17 4-37-15,12 0-35 16,4-10-54-16,31-23-78 0,-7-10-148 16,-8-7-451-16</inkml:trace>
  <inkml:trace contextRef="#ctx0" brushRef="#br0" timeOffset="227888.6056">10380 11387 1618 0,'0'0'224'16,"0"0"-129"-16,0 0-70 15,0 0-18-15,117 17-7 16,-72 13 0-16,-2 8 0 16,-10 10-6-16,-8 4 0 15,-16 2-22-15,-9-2-26 16,0-9-9-16,-16-10 12 15,1-10 42-15,0-13 9 16,6-10 44-16,3-13 69 0,6-21-56 16,0-15-43-1,12-6-14-15,21 4-14 0,10 12-2 16,5 16 15-16,4 20-19 16,0 6 20-16,-4 29 9 15,-5 12 3-15,-7 8 3 16,-6 1-15-16,-12-4 0 15,-4-8 0-15,-4-9-30 16,-4-12 8-16,1-10 14 16,-1-10 8-16,6-16 46 15,15-37-36-15,19-36-10 0,5-3-39 16,1 9-18 0,0 27 19-16,-7 40 36 0,7 15 2 15,4 2 37-15,-1 41 2 16,-6 30-2-16,-17 2 13 15,-9-8-24-15,-17-7-26 16,-3-19-6-16,-3-1-79 16,3-6-16-16,18-30-71 15,-3-3-151-15,9-26-30 0</inkml:trace>
  <inkml:trace contextRef="#ctx0" brushRef="#br0" timeOffset="228240.9492">12062 11018 1728 0,'0'0'316'16,"0"0"-287"-16,0 0-29 16,-19 141 0-16,-5-31 19 0,-9 18 11 15,2 4-10 1,4-29-18-16,12-37 5 16,9-21-7-16,6-21-22 0,0-4 15 15,0-3-28-15,0-10-12 16,3-7 47-16,12-21 3 15,12-16-3-15,8-8-43 16,11 5 21-16,8 8 19 16,5 21 3-16,2 11 0 15,-5 11 18-15,-4 18-8 16,-11 7 15-16,-14 0-2 16,-15 1-6-16,-12-7-7 15,-15-1-10-15,-40-2 0 16,-33-11 16-16,-26-16-7 0,4 0 0 15,25-26 3-15,31-5-12 16,20-41-39-16,10 6-185 16,13 0-715-16</inkml:trace>
  <inkml:trace contextRef="#ctx0" brushRef="#br0" timeOffset="228552.1768">12541 11595 796 0,'0'0'519'0,"0"0"-445"0,0 0 26 16,0 0-52 0,82 47-12-16,-43-41 31 15,10-6-23-15,-1-2-8 0,1-18-18 16,-10-11-17-16,-9-11 19 16,-17-8-20-16,-13 1-6 15,-7 5 6-15,-26 12 13 16,-25 19 31-16,-20 13-6 15,-4 20 7-15,9 15 1 16,7 12-2-16,20 2-2 16,2 13-7-16,12 2-21 15,15-1-6-15,17-5-3 16,23-10-5-16,35-3-31 16,45-8-89-16,-11-14-134 15,-2-13-684-15</inkml:trace>
  <inkml:trace contextRef="#ctx0" brushRef="#br0" timeOffset="228955.4723">12811 11890 1320 0,'0'0'278'15,"0"0"-64"-15,0 0-131 16,0 0 39-16,0 0-62 16,95-47-60-16,-37 11 0 15,19-24-24-15,5-29-6 16,-14 6-7-16,-12 8-2 15,-28 19 6-15,-19 32 33 16,-8 4 50-16,-1 7-32 16,-19 11-18-16,-17 2-97 0,-12 9 9 15,3 11 17 1,13 0 21-16,11 0 21 0,18-3 3 16,3 1 26-16,30-1 18 15,12 3 19-15,10 4-4 16,6-2-31-16,0 1 14 15,-13 0-16-15,-9-2 0 16,-16 4-1-16,-13 2 2 16,-7 3 11-16,-11 2 27 15,-11 2-2-15,-5 2 8 16,5 0-10-16,10-2-8 16,8-2 4-16,8-2 10 15,36 0 11-15,42-4-52 16,39-9-35-16,-8-4-206 0,-5-13-1261 0</inkml:trace>
  <inkml:trace contextRef="#ctx0" brushRef="#br0" timeOffset="229541.0843">14665 11592 1505 0,'0'0'195'15,"0"0"-61"-15,0 0 39 16,0 0-89-16,0 0-34 15,0 0-50-15,0 0-5 16,-71-63-11-16,25 74-4 16,1 11-11-16,6 11 17 15,17 7-23-15,15 0-3 0,14 3 8 16,42 3 29-16,33 11 3 16,1-8 9-16,-6-7-2 15,-18-5-5-15,-24-11-2 16,-10 0 0-16,-4 1-6 15,-18-1 9-15,-6-5-3 16,-43-2 7-16,-29-3-6 16,-7-9-2-16,6-7-51 15,-6-20-95-15,37-12-139 16,10-8-829-16</inkml:trace>
  <inkml:trace contextRef="#ctx0" brushRef="#br0" timeOffset="229863.3354">15103 11879 1468 0,'0'0'213'16,"0"0"-165"-16,0 0-37 15,0 0-9-15,0 0-2 16,0 0 1-16,0 0 5 16,107 7-6-16,-54-7 0 15,5-10-17-15,-3-6 0 0,-9-4 15 16,-17-3 1-1,-10-3 0-15,-19 2 0 0,-3-3 1 16,-27 5 0-16,-14 5-6 16,-9 11 6-16,-8 6 10 15,-10 10-3-15,6 18 15 16,0 6 25-16,15 6-3 16,14 3 0-16,21 0-18 15,15-1 33-15,32 2-3 16,47 1-23-16,40-7-7 15,20-15-26-15,-5-23-65 16,-13-10-114-16,-48-17-88 16,-17-6-338-16</inkml:trace>
  <inkml:trace contextRef="#ctx0" brushRef="#br0" timeOffset="230105.4448">16135 11335 153 0,'0'0'1618'0,"0"0"-1432"16,0 0-50-16,0 0-136 15,0 0-20-15,0 0 5 16,0 0 14-16,-19 112 1 16,7-29 13-16,-6 16-1 15,0 7 3-15,3-18-15 16,3-25 0-16,7-20 11 16,5-3-10-16,0 2 1 15,3 2 8-15,12 1-9 16,11-8 4-16,7-13-5 15,10-6-51-15,37-18-55 0,-5-15-166 16,-3-18-1158-16</inkml:trace>
  <inkml:trace contextRef="#ctx0" brushRef="#br0" timeOffset="230271.5621">15865 11651 804 0,'0'0'687'0,"0"0"-607"16,0 0-23-16,0 0-9 16,151 50 11-16,-18-30 6 15,19-8-52-15,-25-8-13 16,-40-4-265-16</inkml:trace>
  <inkml:trace contextRef="#ctx0" brushRef="#br0" timeOffset="292437.5031">18853 10961 205 0,'0'0'1391'0,"0"0"-1390"16,0 0 6-16,0 0-7 16,0 0-103-16,0 0-167 15,0 0-54-15,-3-14 37 0</inkml:trace>
  <inkml:trace contextRef="#ctx0" brushRef="#br0" timeOffset="292735.4476">18386 12196 1624 0,'0'0'0'16,"0"0"-18"-16,0 0 5 0,0 0-183 15,0 0 38-15,0 0-63 16,0 0-94-16,-25 0-220 0</inkml:trace>
  <inkml:trace contextRef="#ctx0" brushRef="#br0" timeOffset="292906.5708">18009 12625 1506 0,'0'0'124'0,"0"0"-124"0,0 0-57 15,0 0-132-15,0 0 97 16,110 11-110-16,-67-11-63 0</inkml:trace>
  <inkml:trace contextRef="#ctx0" brushRef="#br0" timeOffset="317693.7764">20457 14049 1152 0,'0'0'0'15,"0"0"-126"-15,0 0 24 16,0 0-384-16</inkml:trace>
  <inkml:trace contextRef="#ctx0" brushRef="#br0" timeOffset="333653.5646">3067 12391 544 0,'0'0'569'16,"0"0"-569"-16,0 0 68 16,0 0 28-16,0 0-9 15,0 0 20-15,-94-43-39 16,79 36-12-16,-4 5 15 15,-4 2-24-15,-5 0-18 16,-12 12-7-16,-5 12-21 16,-10 13 0-16,-12 25 9 0,-11 24 1 15,2 20 28 1,15-10-14-16,19-17 10 0,23-30 6 16,11-16-13-16,8 1-3 15,0 1-9-15,9 2-15 16,21-5 15-16,12-8-1 15,25-4-9-15,0-10-6 16,6-7-4-16,0-3-34 16,-1-10-84-16,-11-6-94 15,-16 5-325-15</inkml:trace>
  <inkml:trace contextRef="#ctx0" brushRef="#br0" timeOffset="334194.9173">3761 12629 1159 0,'0'0'47'0,"0"0"-46"15,0 0 70 1,0 0-36-16,0 0 8 0,100 0 87 16,-42-3-56-16,12-11-19 15,0 2-13-15,-7-2-27 16,-5-2-6-16,-7 3-9 16,-8 3-21-16,-10 0-44 15,-8 6-94-15,-10 1-149 16,-13 3-603-16</inkml:trace>
  <inkml:trace contextRef="#ctx0" brushRef="#br0" timeOffset="334395.0586">3871 12933 1553 0,'0'0'197'0,"0"0"-128"15,0 0-12-15,0 0-41 16,0 0-1-16,105-13 23 15,-50 0-3-15,12-1-19 16,-1-3 4-16,-5-1-20 16,0 4-55-16,8-3-36 15,-14 4-126-15,-16 3-457 0</inkml:trace>
  <inkml:trace contextRef="#ctx0" brushRef="#br0" timeOffset="335965.5486">5654 12169 952 0,'0'0'231'16,"0"0"-98"-16,0 0 25 15,0 0-72-15,0 0-19 16,-107-25-39-16,74 25 1 15,-3 3-19-15,3 11-4 16,-1 8-6-16,4 11-6 16,-3 8 0-16,8 7-24 15,4 2-15-15,12 3-15 0,9-4-7 16,0-5 21 0,18-2 30-16,9 2 16 0,6-2 6 15,4 5 0 1,-3-1-5-16,-4 4 12 0,-9-4-7 15,-12 7 3-15,-9-1-8 16,-7 1 0-16,-23 4 14 16,-12-2-15-16,-3-9 0 15,-7-6 18-15,3-13 5 16,1-10 1-16,2-14-4 16,4-3-20-16,9-7-7 15,8-13-5-15,7 0 11 16,15 3 1-16,3 1-24 0,7 3 13 15,10 3-1 1,2 4-11-16,-1 6-15 0,0 0-24 16,1 13-14-16,-5 13 26 15,-2 11 35-15,1 9 15 16,-1 4 12-16,0 2-4 16,6-5 37-16,9-5-3 15,7-5 2-15,12-8-14 16,20-6-11-16,37-19-19 15,-15-4-42-15,-3-4-214 0</inkml:trace>
  <inkml:trace contextRef="#ctx0" brushRef="#br0" timeOffset="339658.0559">6284 12662 214 0,'0'0'833'0,"0"0"-755"16,0 0-40-16,0 0-32 15,0 0 2-15,0 0-7 16,19-37-1-16,-19 34 0 16,3 3 1-16,-3 0 0 15,0 0 26-15,0 0 27 16,0 0 7-16,0-3 26 16,-6 3-21-16,-7-4-2 15,2-2-26-15,-8 4-15 0,-3-2-2 16,-4 4-15-16,-7 0-5 15,-2 9-2 1,-7 15 2-16,-3 6-1 0,-4 12 12 16,1 8-11-16,3 6 14 15,5 1 5-15,10-2-10 16,8-2 14-16,11-6-10 16,8-2-12-16,3-8-2 15,14-11 0-15,11-3 0 16,11-12-9-16,6-8 3 15,10-3 6-15,3-20-21 16,6-13 1-16,-1-13-1 0,-6-7-16 16,-5-4-11-1,-10 2 4-15,-11 9 25 0,-13 9 19 16,-6 10 52-16,-6 12 17 16,-3 8-1-16,0 4-12 15,0 3 1-15,0 0-37 16,-3 0-20-16,-6 15-1 15,-1 6-15-15,-4 9 3 16,5 10 13-16,-1-1-10 16,10-2-5-16,0-2-30 15,7-5-2-15,17-8-34 16,27-15-120-16,-2-7-107 16,-4 0-767-16</inkml:trace>
  <inkml:trace contextRef="#ctx0" brushRef="#br0" timeOffset="339895.2252">6594 12887 758 0,'0'0'604'0,"0"0"-571"16,0 0 2-16,0 0-22 15,0 0-13-15,0 0 25 16,91-7 36-16,-39-2-3 15,8-1-11-15,1-3-19 16,-3 2-27-16,-10 1 10 16,-5 0-11-16,-10 0-29 15,-7-3-39-15,-7 6-124 0,-10-2-166 16</inkml:trace>
  <inkml:trace contextRef="#ctx0" brushRef="#br0" timeOffset="340167.4208">6936 12577 932 0,'0'0'649'15,"0"0"-600"-15,0 0 43 16,0 0-7-16,0 0-24 16,0 0 1-16,0 0-39 15,-33-10-11-15,30 33-12 16,-3 22 1-16,-3 6 42 0,-6 8 11 15,6 3-15-15,-1-8-2 16,-2 2-16-16,6-7-20 16,-2-6 8-16,1-4-9 15,7-5-19-15,0-8-66 16,0-9-87-16,3-5-82 16,7-12-395-16</inkml:trace>
  <inkml:trace contextRef="#ctx0" brushRef="#br0" timeOffset="340735.8325">7504 12672 1340 0,'0'0'218'16,"0"0"-145"-16,0 0-11 15,0 0-34-15,0 0-8 16,0 0 8-16,0 0-17 16,3 4-10-16,-3 3 5 15,0-1-5-15,0 3 9 16,0-2 6-16,0 0-8 15,0-4 6-15,0 0-12 0,0-3 5 16,0 0 15 0,0 0-7-16,0 0-2 0,0 0 32 15,0-3-17-15,0 0 0 16,0-1-22-16,3 1-5 16,-3 3 0-16,0 0 0 15,0 0-1-15,0 0 5 16,0 0-4-16,0 0 6 15,0 0-7-15,0 0 7 16,0 3-14-16,0 11-4 16,0 6 1-16,0 13 10 15,0 6 13-15,-6 8 9 16,3-1-12-16,-4 1 0 0,1-5 7 16,3-2-17-1,0-11 0-15,0-2 1 0,3-11-1 16,-2-5-13-16,2-5-70 15,0-6-46-15,0-20-26 16,0-10-75-16,0-9-448 16</inkml:trace>
  <inkml:trace contextRef="#ctx0" brushRef="#br0" timeOffset="340966.9891">7565 12372 1502 0,'0'0'168'0,"0"0"-82"15,0 0-11 1,0 0-18-16,-38-80 5 0,35 67-4 16,1 0-30-16,1 4-8 15,-1-1-6-15,2 0-4 16,0 0 2-16,0 3-12 16,0 0-25-16,0 3-19 15,0 1-50-15,3 6-71 16,2 8-160-16,2 9-281 0</inkml:trace>
  <inkml:trace contextRef="#ctx0" brushRef="#br0" timeOffset="341532.4676">8022 12326 1549 0,'0'0'228'16,"0"0"-165"-16,0 0-39 15,0 0-24-15,0 0 0 16,-3 124 0-16,-12-17 44 15,-9 19-10-15,-1 2-6 16,-5-12-14-16,9-21-13 16,3-25 13-16,9-15-14 0,-1-18 0 15,7-7 8-15,-3-1-8 16,0 1 0 0,3-3 0-16,0-13-1 0,3-9 1 15,0-5-9-15,0-5 2 16,3-22 1-16,19-27-6 15,1-2-23-15,8-9-2 16,9 6 5-16,-7 19 32 16,6 6 0-16,-2 12 12 15,-1 12 22-15,4 6-16 16,-1 4-2-16,-3 4 0 0,0 15-16 16,-5 7 8-16,-7 4-8 15,-5 3-13 1,-10 4 12-16,-9 0-20 0,0 1 13 15,-19-4 0-15,-11-1 3 16,-12-3 4-16,-19 0 1 16,-3-10-7-16,-5-8-13 15,-2-9-77-15,5-13-71 16,8-12-169-16,16-2-789 0</inkml:trace>
  <inkml:trace contextRef="#ctx0" brushRef="#br0" timeOffset="343218.8676">9138 12216 103 0,'0'0'382'15,"0"0"-277"-15,0 0 32 16,0 0 28-16,0 0-57 15,0 0-11-15,12-26-16 16,-12 22-13-16,3 4 2 16,-3 0-15-16,0 0-7 15,0 0 1-15,0 0-8 16,0 0-2-16,0 0 6 16,0 0-8-16,0 0 15 15,0 0-8-15,0 0-14 16,0 0 0-16,0 3-17 15,0 8-12-15,-6 12-1 0,-15 26 0 16,-10 41 3 0,-17 39-3-16,-9 15 1 0,2-7 5 15,7-23-6-15,11-28 0 16,0-5 2-16,4-5-1 16,6-8 7-16,2-15-8 15,8-13 0-15,4-4-1 16,-2 4 1-16,4-1 0 15,-2-2-1-15,7-7-3 16,3-11 3-16,0-6 1 16,3-6-6-16,0 3 5 15,0-3-13-15,0 3 7 16,0 3 1-16,0 0-4 0,0 3 10 16,3-3-6-1,-3-2-26-15,3-1 5 0,-3-4-11 16,3-3-23-1,6-3-54-15,-1-10-101 0,2-10-167 0</inkml:trace>
  <inkml:trace contextRef="#ctx0" brushRef="#br0" timeOffset="345314.9846">9675 12669 126 0,'0'0'117'0,"0"0"-97"15,0 0 94-15,0 0-83 16,0 0 59-16,0 0 30 16,0 0-3-16,24-7 36 15,-24 7-22-15,3 0-27 16,0-3-36-16,-3 3-23 15,0 0-14-15,3 0 38 16,-3-3 9-16,0 3-1 16,0-4-4-16,0 1-7 15,0-7 1-15,-9 0-6 0,-6-3-22 16,-6 4 15-16,-3-1-2 16,-7 6-20-16,-2 4-4 15,-6 7-28-15,-4 15-6 16,-2 12 5-16,-4 11-7 15,7 6 7-15,4 5-4 16,9 2 5-16,5-4 6 16,11-2-5-16,10-1 0 15,3-9-1-15,7-2 0 16,16-6 0-16,5-9-14 16,8-8-13-16,4-7 2 15,2-10 3-15,0-3-15 16,4-17-7-16,-1-7-27 15,-5-9 11-15,-3-7-1 16,-7 3 0-16,-3-3 36 0,-9 8 25 16,-5 8 9-1,-7 6 49-15,-2 3 7 0,0 8 17 16,-4 0-18-16,0 6-33 16,0 4 8-16,0 0-12 15,0 0-5-15,0 0-11 16,0 0-11-16,-7 4 0 15,3 11-12-15,-5 9 1 16,2 9 11-16,-2 9-1 16,6 2-7-16,3-2 8 15,0-2-4-15,6-4 4 16,10-6 1-16,4-3-1 16,5-7 0-16,2-5-79 15,18-15-74-15,-5 0-128 0,-6-3-653 16</inkml:trace>
  <inkml:trace contextRef="#ctx0" brushRef="#br0" timeOffset="345553.6556">10321 13118 1493 0,'0'0'192'0,"0"0"-101"15,0 0-62-15,0 0 12 0,0 76 15 16,-6-40-9-16,-3 4-15 16,-1-1-23-16,-3 5 4 15,3-4-13-15,0-1 0 16,1-2-8-16,3 1-98 16,-1-11-101-16,3-7-369 0</inkml:trace>
  <inkml:trace contextRef="#ctx0" brushRef="#br0" timeOffset="345969.9476">10903 12669 335 0,'0'0'20'15,"0"0"58"-15,0 0-46 16,0 0-19-16,0 0-13 15,0 0-29-15,6-72-173 0</inkml:trace>
  <inkml:trace contextRef="#ctx0" brushRef="#br0" timeOffset="346409.2606">10919 12511 149 0,'0'0'550'16,"0"0"-316"-16,0 0 16 16,0 0-1-16,0 0-89 15,0 0-91-15,0 0-46 0,6 0-7 16,-6 29-16-1,0 28 13-15,-3 32 9 0,-25 22-10 16,-5 9 7-16,0-24-18 16,5-28 0-16,13-31 8 15,9-11-9-15,-3 1 0 16,2-4 0-16,4-3-7 16,3-11 7-16,0-6-36 15,0-3-13-15,16-15 39 16,17-32 10-16,6-5 11 15,13-9-11-15,6-1-4 16,-7 16 4-16,7 6 2 16,-1 15 11-16,-5 15 15 15,0 10-12-15,-10 8-10 0,-3 16-5 16,-14 13-1-16,-15 9 0 16,-10 4-15-16,-4 2-1 15,-21-3 16-15,-8-5-7 16,-6-8 7-16,-3-10 21 15,-1-9 9-15,-5-10 7 16,2-7-17-16,1-1-12 16,2-18-8-16,9-2-69 15,11-1-1-15,7 5-28 16,16 1-50-16,0 6-65 16,6 3-469-16</inkml:trace>
  <inkml:trace contextRef="#ctx0" brushRef="#br0" timeOffset="346757.5118">12123 12576 1270 0,'0'0'238'0,"0"0"-177"16,0 0-10-16,-91-20-31 16,39 20-20-16,-9 20 14 15,-4 11 14-15,3 14 10 16,4 15 20-16,0 19 1 0,16-2-18 16,12-9 3-16,17-11-21 15,13-14-2-15,0 2 5 16,19 2-16-16,8-7 5 15,7-4-15-15,6-7-8 16,6-9-11-16,1-6-57 16,23-14-56-16,-16 0-108 15,-8-20-577-15</inkml:trace>
  <inkml:trace contextRef="#ctx0" brushRef="#br0" timeOffset="346995.6776">11779 13022 1493 0,'0'0'99'16,"0"0"-23"-16,0 0-48 15,0 0-18-15,0 0 6 16,88-16 28-16,-45 9 40 16,5 0-26-16,1-2-22 15,-4 5-15-15,-5-2-21 16,-3 5 6-16,-1-5-6 15,-6 2-60-15,3 1-20 16,13-9-67-16,-9 2-115 16,-4-4-391-16</inkml:trace>
  <inkml:trace contextRef="#ctx0" brushRef="#br0" timeOffset="347296.8953">12775 12573 1071 0,'0'0'374'0,"0"0"-233"16,0 0 29-16,0 0-69 15,0 0-63-15,0 0-27 16,0 0-1-16,-6 14-10 16,-1 11 0-16,-5 15 19 15,0 11 34-15,-2 8 19 16,4 7-24-16,-6 2-9 15,3-2 14-15,3-2-22 16,-3-5-9-16,1 0-10 16,-2-6-12-16,7-7 7 0,1-6-7 15,0-7-22-15,3-7-43 16,3-6-66-16,0-16-49 16,6-1-83-16,3-3-306 0</inkml:trace>
  <inkml:trace contextRef="#ctx0" brushRef="#br0" timeOffset="347850.2416">12789 12619 1068 0,'0'0'108'15,"0"0"-37"-15,52-98-7 0,-29 67 64 16,6 8-6-16,1 7-60 15,-1 5-6-15,3 6-30 16,1 5-9-16,-5 0 7 16,2 12-13-16,-5 5 0 15,1 9 5-15,-2 0-16 16,-2 5 1-16,-6 2 1 16,-2 3-2-16,-5 0 12 15,-9 1-12-15,-3 2-1 16,-21 1 0-16,-10-4-10 15,-8-2 11-15,-12-4 0 16,0-5 1-16,1-8 5 0,2-7-6 16,5-4 0-16,10-6 0 15,5 0-14-15,14 0 1 16,4-9-1-16,7 2-8 16,6 4 22-16,0-1 0 15,0 1-7-15,0 3 6 16,9 0-17-16,1 0 11 15,-1 3 7-15,5 7-25 16,5 3 19-16,2 4-7 16,0 2 13-16,3 8 6 15,-2 3 14-15,-3 4 1 16,7-2 8-16,-4 1-28 16,5-3 30-16,3-4 4 0,4-2-4 15,8-8-7-15,4-7-12 16,5-2-12-16,6-4-54 15,10-3-92-15,-14 0-188 16,-10-7-909-16</inkml:trace>
  <inkml:trace contextRef="#ctx0" brushRef="#br0" timeOffset="368337.4127">13815 13349 87 0,'0'0'788'0,"0"0"-671"16,0 0 29-16,0 0-26 15,0 0-4-15,0 0 2 16,15-6-18-16,-14 6-20 16,-1 0-23-16,0 0 10 15,0 0-7-15,0 0 3 16,0 0-11-16,0 0-33 15,0 6-19-15,-3 7-7 16,-4 5-8-16,-3 10 15 16,-5 12 13-16,-9 3-1 15,-2 4 11-15,1-2-22 0,-8-4 4 16,5-1 6-16,-6-5-11 16,4-5 12-16,3-7-12 15,0-7-47-15,5-9-42 16,4-7-109-16,9-7-126 15,3-13-661-15</inkml:trace>
  <inkml:trace contextRef="#ctx0" brushRef="#br0" timeOffset="368738.6619">14294 12868 643 0,'0'0'634'0,"0"0"-564"16,0 0 44-16,0 0-45 15,0 0-36-15,0 0 5 16,0 0-21-16,18-10-15 16,-18 32 21-16,0 11 22 0,0 7 17 15,-3 6 11 1,0 3-12-16,-3 1-4 0,3-1-20 16,1-5-25-16,1-5 3 15,1-5-14-15,0-4 0 16,0-10-1-16,0-5-10 15,0-8-68-15,0-7-85 16,0-7-68-16,0-13-107 0</inkml:trace>
  <inkml:trace contextRef="#ctx0" brushRef="#br0" timeOffset="369030.8336">14396 12725 1450 0,'0'0'113'16,"0"0"-49"-16,0 0-49 16,0 0-14-16,0 0-1 15,0 0-8-15,0 0-5 16,7-86-62-16,-24 69-39 16,4-2 23-16,-3-1 43 15,6 4 48-15,6 2 90 16,4 4 9-16,0 4-37 15,1 2-43-15,12 1-16 16,6 1 9-16,1 2-5 16,-1-2 0-16,0 2 0 15,-2 0-7-15,-11 2-42 16,-2 7-165-16,-4 0-186 0</inkml:trace>
  <inkml:trace contextRef="#ctx0" brushRef="#br0" timeOffset="369381.0797">14612 13177 1403 0,'0'0'159'0,"0"0"-116"16,0 0-27-16,0 0-15 16,112-16 13-16,-70 6-1 15,-1 3-2-15,-2 2 35 16,-3-2-9-16,-3 4-21 15,-5 2 1-15,-4-2-17 16,-2 3-43-16,-2 0-45 16,-6 0-110-16,-5 0-141 15,-6 7-443-15</inkml:trace>
  <inkml:trace contextRef="#ctx0" brushRef="#br0" timeOffset="369620.2495">14694 13339 68 0,'0'0'1320'0,"0"0"-1166"16,0 0-30-16,0 0-76 15,0 0-33-15,0 0 18 16,0 0-18-16,49 4 16 16,-19-1 40-16,4-3-24 15,6 0-13-15,2 0-22 16,3 0-11-16,-3-3-1 15,1-4-48-15,11-6-65 16,-11 4-93-16,-7 2-326 0</inkml:trace>
  <inkml:trace contextRef="#ctx0" brushRef="#br0" timeOffset="369863.4165">15282 13147 98 0,'0'0'235'16,"0"0"-235"-16,0 0-319 0</inkml:trace>
  <inkml:trace contextRef="#ctx0" brushRef="#br0" timeOffset="370602.9561">15282 13147 1380 0,'35'24'208'0,"-35"-27"-160"16,0 3 28-16,0 0-62 15,0 0-1-15,0 0-13 16,0 0-13-16,0 10-7 0,4 13 3 15,3 10 17-15,2 13 1 16,-3 3 12-16,4 5 8 16,0 2-20-16,6-1 0 15,-2-5 6-15,9-10-6 16,-1-4 12-16,7-9 2 16,-1-12-4-16,5-11 3 15,3-4 3-15,1-16 1 16,8-30-8-16,1-30-10 15,-1-27-19-15,-16 7-25 16,-13 14 9-16,-9 33 35 16,-7 19 47-16,-11-4 60 0,-5-2-15 15,-6-4-41-15,-2 1-13 16,0 3-23-16,0 3-9 16,5 0 3-16,6 2-9 15,5 3 0-15,8 7 7 16,0 1-5-16,5 1-2 15,17 3 0-15,7-4-21 16,13-1 21-16,6-2-10 16,9 1 10-16,1 2 1 15,0 0 0-15,1 3-1 16,3 4 0-16,-1-1-2 16,1 5 1-16,0 2 1 0,-1-2-21 15,-2 5-16 1,-4 4-34-16,-6 0-17 0,-14 0-39 15,-6 7-36-15,-15 6-122 16,-9 0-306-16</inkml:trace>
  <inkml:trace contextRef="#ctx0" brushRef="#br0" timeOffset="370894.1517">15886 13230 1243 0,'0'0'206'15,"0"0"-137"-15,0 0-3 0,0 0-41 16,0 0 33-16,0 0-20 16,0 0-8-16,16 0 5 15,1 0-19-15,1 0 1 16,8 3 33-16,6-3-16 15,5 0-1-15,2 0-31 16,-3 0 4-16,-2 0-6 16,-1 0-46-16,-3-10-68 15,-2-12-60-15,-4 2-106 16,-11-3-371-16</inkml:trace>
  <inkml:trace contextRef="#ctx0" brushRef="#br0" timeOffset="371105.3099">16356 12959 1234 0,'0'0'370'16,"0"0"-277"-16,0 0-65 16,0 0-22-16,0 0 30 15,1 99 17-15,-1-55 20 16,-1 5-23-16,-11 4-12 16,-3-3-6-16,-2 3-15 15,0-4-8-15,0-3-9 16,4-3-36-16,4-9-62 15,9-5-72-15,0-13-130 0,0-12-522 16</inkml:trace>
  <inkml:trace contextRef="#ctx0" brushRef="#br0" timeOffset="371880.403">16538 12430 942 0,'0'0'357'15,"0"0"-278"-15,0 0 59 0,0 0-60 16,-19-72 4 0,19 60-11-16,0 1-14 0,13 1-9 15,0 0-30-15,10 1-18 16,0 2 11-16,6 4-10 16,-1 3 1-16,2 0-2 15,0 0-7-15,-5 13 6 16,-2 4-10-16,-4 8-2 15,-9 9-10-15,-4 6 2 16,-6 9 21-16,-3 20-1 16,-20 20 1-16,-2-9-2 15,2-5 3-15,0-14-2 16,13-16 1-16,0-1 0 0,7 2 1 16,3-6-1-16,0-8-8 15,11-5 7-15,11-7 1 16,6-3-1-16,5-4 0 15,4-8-16-15,-5-3-18 16,-3-2-18-16,-13 0 30 16,-6 0 22-16,-10 0 1 15,-4 9 10-15,-17 7 0 16,-10 11-10-16,-7 8 0 16,-7 6 0-16,6 1-26 15,2 2 16-15,8-1 0 16,10-4 1-16,6 1 3 15,2 2-7-15,8-1 12 16,1-2-7-16,2 4-3 0,0-3 11 16,0 3-1-16,0-7 0 15,0 0 1-15,0-2-1 16,0-5 1-16,-4-2 0 16,-9-1 0-16,-2-4 15 15,-9-5 14-15,-5 0 19 16,0-7-9-16,-1 0-9 15,-2-3-7-15,3-7-17 16,-1 0-6-16,2 0-30 16,-11-3-45-16,6-4-152 15,1-3-335-15</inkml:trace>
  <inkml:trace contextRef="#ctx0" brushRef="#br0" timeOffset="432323.9789">1760 6422 626 0,'0'0'0'0,"0"0"-26"15,0 0 6-15,48-82-87 0</inkml:trace>
  <inkml:trace contextRef="#ctx0" brushRef="#br0" timeOffset="433942.0389">2630 5399 783 0,'0'0'197'0,"0"0"-95"16,0 0 24-16,0 0-7 16,0 0-23-1,0 0-22-15,0 0-25 0,-24-50-33 16,21 46-7-16,-1 0 2 15,1 2-9-15,-2 1-2 16,-1-1 1-16,-6 2-1 16,-4 0 0-16,-5 0-12 15,-7 10 1-15,-5 10 11 16,-6 9-6-16,-6 4 6 16,2 4 5-16,-2 2-4 15,-1 4 0-15,1-1-1 0,-1 2 0 16,7 2 1-16,5 4-1 15,4 2-2-15,6 3 1 16,6 3-9-16,5 14 10 16,7-6-13-16,0 1 4 15,3-4 8-15,3-11 1 16,0 1 0-16,0-6 0 16,7-1 1-16,4-3-1 15,-1 7 1-15,5 3-1 16,-4 2 10-16,5 5-10 15,2-1 0-15,-3 4 0 16,1 3 0-16,2 0-1 16,0 3 1-16,6 0 0 0,0 0 0 15,3 2 0-15,1-5 0 16,2 3 0-16,-3-5 0 16,-5-2 1-16,-7 0-1 15,-3 10 0-15,-12 12-1 16,-6 14 1-16,-12-8-14 15,-3-18-20-15,2-19-5 16,1-14 25-16,-6 6 2 16,-1 6 6-16,-8 5 6 15,0-2 0-15,0-4 0 16,-3 0 0-16,-1-8-12 16,-3-2-18-16,7-8-27 0,0-9-5 15,5-6 21-15,5-10 20 16,4-1-11-1,7-6 19-15,3 0 13 0,6 0 36 16,2 0-10-16,1 0-8 16,0 1-18-16,0 6 0 15,0 2 0-15,7 3 7 16,5 2-5-16,3 6 6 16,7 0 1-16,-1 3-2 15,3 0 5-15,0 3-11 16,-2 4 12-16,-1 3-2 15,-3 4-5-15,0 2 7 16,-6 7 9-16,3-1-12 0,-6 3 13 16,0-2-14-1,1 4 1-15,-4-1 6 0,-1 4-9 16,-4 1 8-16,-1 4-14 16,0 5-1-16,0 1 10 15,-9 1-10-15,2-1 2 16,1 1 2-16,0-5-4 15,3-2 0-15,1 2-1 16,1 0 1-16,1 3-1 16,-2 0 1-16,2 3 0 15,-1 0 5-15,-1 10-5 16,-1 12 0-16,-2 11 0 16,0 1 0-16,2-4-4 15,0-20 5-15,3-18-1 16,-3-11 0-16,0 6 0 0,-3 16 8 15,-1 5-8 1,-1-2-2-16,1-10 1 0,-1-12 2 16,-2 10-1-1,-2 6 0-15,1 0 2 0,-8 13-4 16,0 10 2-16,-1 10 0 16,1 4 0-16,8-21 0 15,5-20 7-15,1-21 9 16,3-4 5-16,2 5 2 15,0 10-6-15,0 5-2 16,0 2 4-16,0-3-18 16,9 1 15-16,0-2-3 15,0-1-13-15,4-2 7 0,2 1-7 16,0 0-5 0,0-3 5-16,4-3 1 0,-5 1 0 15,5-7-1-15,-1 1 1 16,0-2-1-16,3 2 0 15,-3-1 0 1,6-2 0-16,-5-2 0 0,2-4 0 16,3-4 1-16,-2-3-1 15,5-8 0-15,1 0 0 16,-2-4 0-16,4-4 12 16,0-3-12-16,-2-7-13 15,21 0-50-15,-10-7-102 0,-2-6-129 16</inkml:trace>
  <inkml:trace contextRef="#ctx0" brushRef="#br0" timeOffset="434926.3499">741 10657 489 0,'0'0'213'16,"0"0"-213"-16,0 0-66 16,0 0 15-16,0 0 51 15,0 0 42-15,33-63 15 16,-30 40-10-16,0-3 24 16,-3-8-71-16,0 6-6 0,-6 1-187 0</inkml:trace>
  <inkml:trace contextRef="#ctx0" brushRef="#br0" timeOffset="435274.5978">711 10020 644 0,'0'0'384'0,"0"0"-258"15,0 0 22-15,0 0 11 16,0 0-32-16,0 0-40 16,-83-1-65-16,60 29-3 15,1 14-19-15,4 8-2 16,8 6 2-16,5 0-6 15,5-3 5-15,6-11-25 16,13-11-9-16,4-8 19 16,4-8-3-16,1-6 19 0,2-8 0 15,0-1 1 1,6 0 9-16,2-13-6 16,1-2-2-16,0 4 1 0,0 1-1 15,-1 8-4-15,-6 2-3 16,-8 6-8-16,-2 14 7 15,-9 6 5-15,-8 7 1 16,-5 4 15-16,-3 2-9 16,-18 1-6-16,-10-8 0 15,-8-5-47-15,-19-23-101 16,10-4-94-16,8-4-95 0</inkml:trace>
  <inkml:trace contextRef="#ctx0" brushRef="#br0" timeOffset="435554.7954">686 9570 1177 0,'0'0'229'0,"0"0"-184"0,0 0 25 16,0 0 22-16,0 0-5 15,0 0-23-15,0 0-18 16,-66-3-39-16,87 13-7 15,12 14 0-15,6 6 4 16,10 9-4-16,6 3 0 16,-1 5 11-16,4 0-10 0,-3-5 9 15,-4-5-10 1,-3-8-10-16,-4-5 9 0,-8-8-84 16,-12-12-26-16,-10-4-108 15,-14 0-127-15</inkml:trace>
  <inkml:trace contextRef="#ctx0" brushRef="#br0" timeOffset="436052.1537">713 10020 636 0,'0'0'898'16,"0"0"-852"-16,0 0 5 16,0 0 26-16,16-102-33 15,32 6-16-15,4-11-10 0,-10-1-18 16,-15 12-65-16,-18 13-56 15,-5 12-131-15,-4 17-52 16,0 22 17-16,-7 5 24 16,-7 4-25-16,-8-1 288 15,-6 2 209-15,-5 9-13 16,-3 6 44-16,5 4-87 16,2 3-22-16,4 0-3 15,13 0-14-15,3 13-54 16,9 10-50-16,0 10 0 15,6 10 5-15,12 6 1 16,9 1-3-16,1-14-13 16,-1-7 0-16,0-15-8 15,-5-9 8-15,-5-5 3 16,-4-15 9-16,-10-28 14 0,-3-7-19 16,0-15-7-16,-9-2-20 15,-4 21 13-15,-1 6 7 16,4 20 30-16,5 11 8 15,5 9-7-15,0 0-31 16,3 7-2-16,18 8-4 16,6 8 6-16,9 4 0 15,4 1 8-15,3 0-8 16,1-1-1-16,-1-5-10 16,0-5-130-16,-7-7-71 15,-15-10-190-15</inkml:trace>
  <inkml:trace contextRef="#ctx0" brushRef="#br0" timeOffset="436372.2594">831 8808 796 0,'0'0'716'0,"0"0"-703"16,0 0 26-16,0 0-8 16,0 0-31-16,0 0-13 15,0 0 7-15,34 3 4 16,-4 12 2-16,1 1-7 15,-4-1 7-15,-5-5-2 16,-8-7 0-16,-8-3-8 16,-6-27 10-16,-9-31 47 15,-15-5-47-15,6 4-6 16,0 9 6-16,12 27 1 16,3 7 15-16,3 3-16 0,8 9-42 15,17 4 21-15,11 0 12 16,6 7 9-16,7 4 4 15,-3-3-4-15,-3 2-32 16,-8 0-92-16,-19-10-52 16,-13 0-124-16,-3 0-344 0</inkml:trace>
  <inkml:trace contextRef="#ctx0" brushRef="#br0" timeOffset="436755.5327">559 7849 1051 0,'0'0'403'0,"0"0"-395"0,0 0-11 16,0 0 3-16,0 0-27 15,0 0 27-15,102 80 1 16,-47-39 13-16,6 4-14 16,0-2 1-16,-1-1 0 15,-5-9 0-15,-10-6-1 16,-10-7-2-16,-15-4-22 15,-12-12-36-15,-8-4 60 16,-20 0-30-16,-13 0 30 16,-3-6-26-16,-4 6 26 15,6 2 9-15,7 22-9 16,6 12 9-16,9 7 8 0,11 0 12 16,1-3 21-16,11-7-14 15,15-10 13-15,7-13-5 16,7-10-6-16,8-4 0 15,7-39-18-15,-3-3-17 16,-7-16-3-16,-9-2-77 16,-12 1-140-16,-8 8-111 15,-7 15-571-15</inkml:trace>
  <inkml:trace contextRef="#ctx0" brushRef="#br0" timeOffset="438706.9172">868 7820 183 0,'0'0'205'0,"0"0"-40"15,0 0-57-15,0 0-36 16,0 0 48-16,0 0-46 16,0 0-9-16,0-72 37 0,0 72-6 15,0 0-12 1,0 0-3-16,0 0-11 16,-3 0-2-16,-6 0-35 15,1 12-25-15,-3 7-6 0,0 12-1 16,5 9-1-16,6 12 0 15,0 0 0-15,6-1 4 16,14-9-4-16,2-8-10 16,6-11 2-16,1-12-21 15,-4-9 29-15,0-2 6 16,-2-23 7-16,-4-14 2 16,-5-25-15-16,-10-21 1 15,-4 1 2-15,-6 9-3 16,-12 16-1-16,-1 25 0 15,2 3 1-15,1 8 12 0,4 11 10 16,9 8 10 0,3 2-13-16,0 2-19 0,0 14-22 15,12 5 14-15,13 5-5 16,5 0 12-16,6-2-5 16,3-4-4-16,2-3 3 15,-3-7-30-15,-4-7-34 16,8-3-36-16,-9-17-64 15,-8-3-94-15</inkml:trace>
  <inkml:trace contextRef="#ctx0" brushRef="#br0" timeOffset="439123.2122">1223 7625 1107 0,'0'0'141'0,"0"0"-124"15,0 0 31-15,0 0 19 16,0 0-17-16,-46-76-22 15,35 40-21-15,-2-8 2 16,-2-4-4-16,-1 1-5 16,-7-2-1-16,1 2-21 15,-8 7-19-15,3 8 21 16,-1 11-9-16,-2 11 6 16,5 10 21-16,-1 0-34 15,7 14 10-15,4 10 10 16,6 2-29-16,9-7 26 15,0-2-41-15,6-7 12 16,13-7 48-16,2-3 5 0,2 0 10 16,-1-10 9-16,2-4-6 15,-2-1 19-15,-2 1-18 16,-4 2-12-16,-1 4-1 16,-2 5-6-16,1 3 0 15,-1 0-13-15,7 1-9 16,2 11 22-16,5 2 0 15,4 0-1-15,2-2-12 16,1-5-42-16,14-7-7 16,-6-14-63-16,-9-6-150 0</inkml:trace>
  <inkml:trace contextRef="#ctx0" brushRef="#br0" timeOffset="439606.5591">716 6396 1001 0,'0'0'83'16,"0"0"-30"-16,0 0 5 16,0 0-36-16,0 0-22 15,0 0-1-15,0 0-13 16,52 7 2-16,-21 26 11 15,7 8 0-15,2 7-1 0,6 4 2 16,3-1 0-16,-2-5 0 16,0-9 0-16,-8-8 0 15,-3-9-19-15,-11-8-1 16,-8-8-16-16,-10-4 36 16,-7-3 20-16,-10-14 38 15,-13-1-42-15,-11 2-16 16,-3 8 0-16,1 8 10 15,0 18-10-15,3 19 1 16,8 7 0-16,7 5-1 16,12-2 7-16,6-8-6 15,6-9 18-15,18-13 7 16,9-10-4-16,10-7 19 16,5-21 12-16,7-18-24 15,0-8 2-15,-3-5-23 0,-10 5-8 16,-9 7-24-16,-6 8-60 15,-9 9-71-15,-5 6-102 16,-5 7-376-16</inkml:trace>
  <inkml:trace contextRef="#ctx0" brushRef="#br0" timeOffset="460838.9744">989 5709 821 0,'0'0'80'0,"0"0"-80"16,0 0 22-16,0 0 8 15,0 0 19-15,0 0-5 16,-72-65 21-16,62 48-26 16,4 4 0-16,1 5 6 15,1 5-9-15,-1 3 0 16,-1 0 3-16,-4 1-29 15,-2 11 2-15,3 6-12 16,-4 11 0-16,2 8 0 16,5 12 0-16,6 3 3 15,0 1 3-15,6-6-6 16,9-7 13-16,6-14 2 16,3-6-4-16,4-13-8 0,5-7 3 15,1-1 22-15,5-18 1 16,2-3-3-16,0-2-10 15,1 4-3-15,-6 3-13 16,2 11-3-16,-5 6-23 16,-3 5 13-16,-4 19 11 15,-4 7 2-15,-3 5 14 16,-8 3-4-16,-5-3 5 16,-3 3 6-16,-3-7-13 15,-9-3 3-15,-12-3-9 16,-9-6-2-16,-22-20-22 15,3-2-152-15,7-19-316 0</inkml:trace>
  <inkml:trace contextRef="#ctx0" brushRef="#br0" timeOffset="461177.2157">1257 5804 1038 0,'0'0'110'15,"0"0"-75"-15,0 0 43 16,0 0 33-16,0 0-24 15,0 0-33-15,0 0-25 16,-13-58-19-16,1 28-9 16,-3-9-1-16,-6 1-20 15,-4-1 18-15,-2 7-31 16,2 5 20-16,2 11 13 16,8 9 13-16,3 7 25 15,2 0-15-15,1 20-22 16,3 12-1-16,6 8-1 15,0 7 1-15,9 1-1 16,13-3 1-16,8-7 0 0,6-11-1 16,10-10-20-16,5-14 21 15,10-6 0-15,2-24-16 16,1-17-37-16,6-35-105 16,-22 8-109-16,-18 5-511 0</inkml:trace>
  <inkml:trace contextRef="#ctx0" brushRef="#br0" timeOffset="461434.3969">975 5040 1370 0,'0'0'119'16,"0"0"-93"-16,0 0 0 16,0 0-21-16,0 0-5 15,0 0-12-15,0 0 7 16,93 78 5-16,-29-46 3 15,5 2 4-15,-2 0-7 16,-3-2 0-16,0-2 1 16,-7 0 1-16,-8-6-2 15,-1-6-1-15,-5-7 0 16,-6-9-13-16,-4-2-14 16,-6-19-4-16,-12-38-56 15,-8 2-141-15,-7-2-625 0</inkml:trace>
  <inkml:trace contextRef="#ctx0" brushRef="#br0" timeOffset="461706.5897">1223 5482 1277 0,'0'0'145'0,"0"0"-64"15,0 0 6-15,25-126-40 16,14 19-24-16,3-8-23 15,-3 4 0-15,-9 31-4 16,-14 26-94-16,-4 13-41 16,-2 3-8-16,-4-4-58 15,-6-24-32-15,0 6-88 16,-1 10-162-16</inkml:trace>
  <inkml:trace contextRef="#ctx0" brushRef="#br0" timeOffset="461981.7856">1359 4442 487 0,'0'0'318'0,"0"0"-80"16,0 0-18-16,0 0-92 0,-100 10-51 15,73 31-45-15,9 11-22 16,6 9 4-16,11-2-13 16,1-7-1-16,19-14 0 15,14-16-15-15,7-15 12 16,12-7 3-16,5-15 14 16,3-12 26-16,7-4-23 15,-6-1-10-15,-4 5 9 16,-5 7-16-16,-3 8 0 0,-10 6 0 15,0 6-8-15,-8 0 7 16,-7 16-4-16,-2 5 5 16,-11 6 0-16,-2 4 1 15,-9 4 5-15,0 2 3 16,-3 2-9-16,-18 14-25 16,0-12-177-16,2-5-481 15</inkml:trace>
  <inkml:trace contextRef="#ctx0" brushRef="#br0" timeOffset="480038.7595">2982 13957 631 0,'0'0'283'15,"0"0"-212"-15,0 0 34 16,0 0-42-16,0 0-14 15,0 0 6-15,0 0-15 16,0-3 0-16,0 3 10 16,-3 0-9-16,0 0-18 15,-9 6-18-15,-6 14-5 16,-10 14-1-16,-15 22-8 16,-2 6 9-16,-1 4 15 15,4 1-2-15,6-12-4 16,0 5 13-16,6-7-12 0,2-7 2 15,6-3-11 1,-2-4-1-16,9-2 5 0,-3-3-5 16,3 1-1-16,2-5-8 15,4-7-73-15,1-6-48 16,8-11-30-16,0-6-72 16,6-3-39-16</inkml:trace>
  <inkml:trace contextRef="#ctx0" brushRef="#br0" timeOffset="480610.1566">2969 13934 434 0,'0'0'513'0,"0"0"-439"0,0 0 31 16,0 0-66-16,0 0-39 16,0 0-2-16,0 0-5 15,-2 0-10-15,2 13 17 16,12 4 9-16,3 6-8 15,6 1 28-15,1 8-6 16,8 1 6-16,0 6 3 16,1 1-19-16,-1 0 5 15,-3 3-2-15,0 3-5 16,0-3 7-16,-5-1-16 16,2-4 5-16,-6 0 1 15,-2-4-8-15,1-4 0 0,-4-3 0 16,-1-5 0-16,-3 1-2 15,0-6-15-15,-8-3-69 16,-1-1-86-16,0-11-155 0</inkml:trace>
  <inkml:trace contextRef="#ctx0" brushRef="#br0" timeOffset="481090.4952">2585 14376 576 0,'0'0'342'16,"0"0"-268"-16,0 0-35 15,0 0-25-15,0 0-14 16,0 0 0-16,0 0 0 16,-19 0 1-16,19 0 41 15,0 0 32-15,0 0 7 16,0 0-3-16,0 0-14 15,0 0-28-15,10 0-20 0,10 0 0 16,8 3 20-16,15-3 8 16,11 0-8-16,9 0 2 15,5-10-19-15,1-5-3 16,-8 1-1-16,-6 4-15 16,-10 0 1-16,-12 1-1 15,-8 8-19-15,-7 1-46 16,-6 0-130-16,-9 1-187 0</inkml:trace>
  <inkml:trace contextRef="#ctx0" brushRef="#br0" timeOffset="481744.9644">3770 14455 100 0,'0'0'0'0,"0"0"34"16,0 0 27-16,0 0 92 0,0 0 3 15,-81-42 49-15,75 39 11 16,2-1-38-16,1 4-30 15,3-3 2-15,0 3-45 16,0 0 0-16,0-3-31 16,3 3-36-16,7 0-15 15,7 0-22-15,8 0 13 16,14 0-2-16,7 6-12 16,15-6 22-16,2 0-15 15,7 0-6-15,-4 0 12 16,-2-6-12-16,-6-4-2 15,-6 3-28-15,-10 0-69 16,-5 1-36-16,-4 0-104 0,-10-1-115 16,-10 1-411-16</inkml:trace>
  <inkml:trace contextRef="#ctx0" brushRef="#br0" timeOffset="482050.1776">3864 14674 864 0,'0'0'123'16,"0"0"-87"-16,0 0-7 0,0 0 4 16,0 0 38-1,0 0-9-15,0 0-5 0,49 3 38 16,-25-3-9-16,9 0-16 15,1 0 7-15,5 0-26 16,7-3-23-16,2-4-4 16,1 0-23-16,-1-2 0 15,-5 2-1-15,-7 3-18 16,-2 1-21-16,-1-2-79 16,-9 3-97-16,-8-3-181 0</inkml:trace>
  <inkml:trace contextRef="#ctx0" brushRef="#br0" timeOffset="483282.0623">5677 14036 937 0,'0'0'240'0,"0"0"-179"16,0 0 65-16,0 0-23 15,0 0-42-15,0 0-25 16,0 0-20-16,-72-36-2 15,53 36-14-15,-1 0-2 16,-2 0 1-16,1 4-13 16,3 8-2-16,0 8-16 0,3 0 0 15,5 4-5-15,7-2 5 16,3 5-1-16,0-1-12 16,10 1 16-16,8 2 29 15,3 4 0-15,1 0 0 16,1 4 8-16,-4 3-7 15,-5 3 4-15,-9 5 6 16,-5-1-10-16,-5 2-1 16,-18 1-20-16,-10-4 1 15,-10-2 19-15,3-9 1 16,-6-5 6-16,2-6-6 16,4-11 1-16,3-9 12 15,7-4-14-15,12 0 1 16,7-1 10-16,6-5-11 0,5-1 14 15,0-3-14 1,7 0-19-16,8 0 5 0,1-3-32 16,1 3 12-16,2 4-32 15,-4 6 24-15,0 0 4 16,-3 0 19-16,-3 13-1 16,3 7 11-16,-6 6 1 15,0 3 8-15,-3 2 14 16,4 5-14-16,2-3 7 15,0 6-1-15,4-5 17 16,1-1 15-16,8 0 0 16,5-8-8-16,3-1 0 15,7-4-14-15,5-3-3 0,18-4-13 16,-8-9-158-16,-7-1-359 0</inkml:trace>
  <inkml:trace contextRef="#ctx0" brushRef="#br0" timeOffset="486017.0602">6130 14330 127 0,'0'0'149'15,"0"0"-112"-15,0 0 198 0,0 0-109 16,0 0-11-1,0 0-15-15,18-36-42 0,-15 33-10 16,-3 2-27-16,0 1-14 16,0 0-7-16,3 0-58 15,-3 0-113-15,3 0-323 0</inkml:trace>
  <inkml:trace contextRef="#ctx0" brushRef="#br0" timeOffset="486716.5549">6212 14221 18 0,'0'0'839'0,"0"0"-703"16,0 0 59-16,0 0-69 15,0 0-6-15,0 0-11 16,0 0-21-16,-7-17-29 16,7 17 4-16,0 0-21 15,0 0-15-15,0 0-2 16,-3 0-25-16,3 4-1 16,0 9-17-16,-3 11 3 15,0 11 15-15,-3 12 0 16,-2 6 0-16,-2 7 10 0,1-4-9 15,3-1-1-15,-3-5 9 16,2-4-9-16,2-2 13 16,-1-9-13-16,3-5 0 15,0-10 0-15,3-6 1 16,0-7-1-16,0-4 1 16,0-3 6-16,0 0-14 15,0 0-16-15,0 0-43 16,0-5-25-16,0-3-72 15,3 1-118-15,3 0-332 0</inkml:trace>
  <inkml:trace contextRef="#ctx0" brushRef="#br0" timeOffset="487028.7813">6734 14634 1234 0,'0'0'188'15,"0"0"-57"-15,0 0-64 16,0 0-34-16,0 0 13 16,0 0 2-16,0 0-32 0,-10 50-6 15,-2-20 22 1,-4 6-10-16,2 9-7 0,-8-1-5 15,2 3-9-15,1-1 8 16,0-3-9-16,2-10-6 16,4-7-26-16,7-9-70 15,6-17-50-15,3-3-121 16,10-18-306-16</inkml:trace>
  <inkml:trace contextRef="#ctx0" brushRef="#br0" timeOffset="487345.0041">6933 14440 646 0,'0'0'734'0,"0"0"-656"15,0 0 65-15,0 0-88 16,0 0-27-16,0 0 3 16,0 0-21-16,58-7 9 15,-25 1 3-15,4 2-21 16,3-2 8-16,2 2-9 0,0 1 0 16,-2 3-7-1,-4-3-9-15,0 2-32 0,1-2-26 16,-4-4-78-1,13-9 4-15,-10 0-86 0,-6-1-265 16</inkml:trace>
  <inkml:trace contextRef="#ctx0" brushRef="#br0" timeOffset="487652.2219">7585 14073 636 0,'0'0'585'16,"0"0"-504"-16,0 0 94 15,0 0-98-15,0 0-14 16,0 0 8-16,0 0-37 16,0-4-17-16,0 4-17 0,0 0-1 15,0 1 0-15,0 12-12 16,0 6 13-16,0 8 29 16,-3 9 9-16,3 0 10 15,-3 4-8-15,0 1-20 16,3 1 5-16,0 0-7 15,-3 2-17-15,3-2 8 16,0-2-9-16,0-3 0 16,0-5-10-16,3-2-53 15,0-6-38-15,16-2-86 16,-7-5-90-16,6-4-214 0</inkml:trace>
  <inkml:trace contextRef="#ctx0" brushRef="#br0" timeOffset="487874.3852">7971 14618 1371 0,'0'0'178'15,"0"0"-55"-15,0 0-64 16,0 0-14-16,0 0 0 16,0 0-4-16,0 0-20 15,3 33-10-15,-9-3 42 16,3 3-25-16,-7 3-25 15,4 4 13-15,0-1-16 16,1 1-53-16,-5 9-67 0,1-9-139 16,3-11-328-16</inkml:trace>
  <inkml:trace contextRef="#ctx0" brushRef="#br0" timeOffset="488336.711">8786 14218 1410 0,'0'0'177'16,"0"0"-60"-16,0 0 25 16,0 0-74-16,0 0-13 15,0 0-10-15,0 0-31 16,-3-14-9-16,0 21-5 15,3 13-17-15,-6 10 15 16,0 9 2-16,-3 11 29 16,0 6-26-16,0 0 6 15,3 1-3-15,3-5-5 16,-1-5-2-16,4-5-4 16,0-8-65-16,4-8-34 15,8-10-40-15,18-16-58 0,-5-6-143 16,-2-17-648-16</inkml:trace>
  <inkml:trace contextRef="#ctx0" brushRef="#br0" timeOffset="488628.9163">8868 13970 879 0,'0'0'623'0,"0"0"-537"16,0 0 3-16,0 0-46 0,0 0-19 15,0 0-23 1,0 0 6-16,-18-27-7 0,12 27-40 16,-3 0-21-1,-4-3-26-15,-4-4 30 0,-2-5 26 16,4-1-2-16,-3-1 33 16,9 1 18-16,6 0 19 15,3 6 43-15,0 4-28 16,3 0-39-16,12 3-13 15,6 0-9-15,4 0 9 16,2 9-7-16,3 8-130 16,-9 0-145-16,-5 0-612 0</inkml:trace>
  <inkml:trace contextRef="#ctx0" brushRef="#br0" timeOffset="488975.1626">9299 14730 1151 0,'0'0'129'16,"0"0"-82"0,0 0-26-16,0 0 32 0,0 0 52 15,0 99-16-15,0-59-33 16,-9 2 0-16,-4 2-33 16,-1 2 5-16,1-3-21 15,-2-4 3-15,0-6-9 16,3-2-1-16,0-9-44 15,2-8-77-15,2-5-125 16,5-9-311-16</inkml:trace>
  <inkml:trace contextRef="#ctx0" brushRef="#br0" timeOffset="489244.3548">9693 14482 1202 0,'0'0'178'16,"0"0"-156"-16,0 0 43 16,0 0-36-16,0 0 12 15,0 0 24-15,0 0-28 16,25-10-30-16,1 10 22 16,10 0-1-16,5-3 1 15,1 0 6-15,1 2-33 16,-7-2 11-16,-3 3-9 15,-8-3-3-15,2 3-2 16,-6 0-56-16,15-7-124 16,-2 0-154-16,-7-5-567 0</inkml:trace>
  <inkml:trace contextRef="#ctx0" brushRef="#br0" timeOffset="489522.5524">10445 14251 1416 0,'0'0'217'16,"0"0"-59"-16,0 0-52 16,0 0-81-16,0 0 3 15,0 0-10-15,0 0-17 16,0 17-1-16,0 2 1 16,0 14 42-16,-3 6 44 0,-3 8-34 15,0 2-14-15,-3 1-19 16,3-4-20-16,0 1 14 15,0-4-14 1,0 0-1-16,-1-4 1 0,1 1-41 16,-2-6-25-1,2-2-57-15,3-2-77 0,3-7-103 16,0-14-299-16</inkml:trace>
  <inkml:trace contextRef="#ctx0" brushRef="#br0" timeOffset="489895.8186">10445 13954 1053 0,'0'0'165'0,"0"0"77"16,0 0-116-16,0 0-79 15,0 0-21-15,0 0 8 16,0 0-20-16,-15-10 11 16,0 10-25-16,-3 0-17 15,-3 0 15-15,2 0-14 16,4 0 16-16,3-10 17 16,3-6 2-16,3-4 7 15,3 0-4-15,0 6 6 16,3 4 23-16,0 4-26 0,0 6-24 15,12 0-1-15,-2 0-9 16,7 0 7-16,2 3-9 16,-7 7-43-16,2 7-59 15,-1-4-163-15,-7-3-594 0</inkml:trace>
  <inkml:trace contextRef="#ctx0" brushRef="#br0" timeOffset="490614.3338">10791 13750 515 0,'0'0'715'16,"0"0"-609"-16,0 0 54 15,0 0-117-15,0 0-19 16,112-70-5-16,-70 63-3 16,-2 5 4-16,-6 2-20 15,-1 0 22-15,-6 8-21 16,-2 6-1-16,-8 6 5 15,-1 6-5-15,-4 0 0 0,-3 11 0 16,-8 5 1-16,-1 8 12 16,0 6-12-16,-4 5-1 15,-11 4 13-15,2 1-13 16,0-3 0-16,9-3 0 16,4-8 1-16,0-5-1 15,20-11 1-15,8-6-1 16,8-10 0-16,13-8-7 15,7-9-11-15,3-3-28 16,-4-8-17-16,-13-9 30 16,-14 0 30-16,-11 4 3 15,-13 9 92-15,-4 1-12 16,0 3-35-16,-7 0-45 16,-10 13-24-16,-2 7 18 0,-4 9-17 15,4 2-5-15,0 7-10 16,2 3-7-16,1 2 9 15,7 3-12-15,-3 6 1 16,6-1 29-16,0 4 7 16,0 2 9-16,0-5 2 15,-1-4 0-15,1-6 0 16,-4-2 0-16,-4-8 0 16,-4-2 3-16,-6-1 10 15,-4-2 22-15,-5-4 24 16,0-3-14-16,1-4-20 15,0-6-10-15,2-7-7 0,-19-3-8 16,10-10-134 0,4-9-354-16</inkml:trace>
  <inkml:trace contextRef="#ctx0" brushRef="#br0" timeOffset="503766.6576">11813 14743 199 0,'0'0'331'0,"0"0"-331"15,0 0-3-15,0 0-173 0</inkml:trace>
  <inkml:trace contextRef="#ctx0" brushRef="#br0" timeOffset="504092.136">11813 14743 985 0,'-63'20'155'0,"63"-20"-9"15,0 0 5-15,0 0-60 16,3 0-37-16,4 0-2 15,9-3-8-15,6-1-3 16,8-2 10-16,6 2-14 16,2-5-20-16,7 5 2 15,-2-3-10-15,0 1-8 16,-2 4-1-16,-2-2 0 16,-2 1 0-16,-1 3-1 15,-4-4-19-15,0 1-31 0,-5 3-17 16,-6 0-47-16,-14 0-108 15,-4 0-137-15,-3 3-513 16</inkml:trace>
  <inkml:trace contextRef="#ctx0" brushRef="#br0" timeOffset="504410.1566">11805 14997 441 0,'0'0'788'0,"0"0"-724"0,0 0-21 16,0 0-23-16,0 0 40 16,0 0 21-16,0 0-37 15,-32 0-8-15,45 0-15 16,6 0 21-16,10 0 4 16,7 0-21-16,4 0-6 15,2 0-7-15,4 0-11 16,-5 0 13-16,6-6-14 15,0-1 0-15,6 0 0 16,-5-2 0-16,-5 2 7 16,-5-2-7-16,-6 2-19 15,-8 3-11-15,-9-2-35 16,-6 2-100-16,-5 4-109 16,-4-3-342-16</inkml:trace>
  <inkml:trace contextRef="#ctx0" brushRef="#br0" timeOffset="505478.4833">12964 14224 1262 0,'0'0'158'0,"0"0"-93"16,0 0 59-16,0 0-57 15,0 0 0-15,0 0-6 16,0 0-20-16,16-35 0 0,-22 35-22 16,-14 0-19-1,-11 5-47-15,-15 9-46 0,-10 6 5 16,4 3 18-16,3 1 27 16,13-8 43-16,17 0-2 15,10-6-7-15,9 0-14 16,3 0-10-16,19 3 25 15,11 3 8-15,6 1 0 16,3 3 16-16,-2 7-10 16,-6 0 1-16,-4 5-1 15,-9 8-6-15,-9 2 0 16,-9 7 0-16,-3 1 0 16,-3 3 7-16,-17 0-7 15,-2-7 0-15,-8 1 6 16,-9-8-6-16,4-5 0 15,-7-6 0-15,-1-4 1 0,4-7-9 16,0-7 5-16,6-7-34 16,8-3-24-16,8 0 34 15,10-10 20-15,7 3 1 16,0-3-4-16,12 0-19 16,9 0 5-16,3 1 6 15,1 6 2-15,-1 0-28 16,-6 3-2-16,-4 3 5 15,2 9 5-15,-6 5 23 16,-1 6 4-16,-3 1 9 16,-6 1 17-16,0 2-11 15,0 3 22-15,0 1 12 16,0 1-7-16,0-2 4 16,0-5-1-16,4 2 9 0,13-7-3 15,4-3-15-15,9-4-2 16,7-4 1-16,4-2-26 15,27-7-46-15,-13 0-137 16,-7-5-206-16</inkml:trace>
  <inkml:trace contextRef="#ctx0" brushRef="#br0" timeOffset="506182.9881">13217 14674 232 0,'0'0'812'16,"0"0"-718"-16,0 0 51 16,0 0-20-16,0 0-38 15,0 0 22-15,0 0-41 16,0-17 20-16,13 4-25 16,7-6-50-16,2 2-1 15,2-3-12-15,1 3 8 16,-2 7-14-16,-1 1 6 15,-1 8-5-15,3 1 3 0,0 0-14 16,2 14-1 0,3 6 9-16,-4 10 5 0,-1 5 3 15,-5 3 1-15,1 4-1 16,-11 4 2-16,-3-3-2 16,-6 0 0-16,0-4 0 15,-15 1 10-15,-9-4-12 16,-7-5 2-16,-8-1-5 15,-4-5 4-15,-5-5-10 16,2-6 4-16,4-4-2 16,6-4-22-16,6-3 12 15,11-3-30-15,7 0-23 16,9 0-25-16,3-10-72 0,12-3-146 16,7 0-710-16</inkml:trace>
  <inkml:trace contextRef="#ctx0" brushRef="#br0" timeOffset="506676.8138">13931 14598 808 0,'0'0'107'0,"0"0"-6"16,0 0-58-1,0 0-18-15,0 0 27 0,0 0-2 16,0 0 14-16,-35-36-15 16,19 32-25-16,-1 4 3 15,-6-3 14-15,4 3-6 16,-6 0 10-16,1 0-32 15,2 0 1-15,-1 10-1 16,1 3-7-16,1 1 14 16,0 9 1-16,1 2 2 15,7 5 18-15,0 7-9 16,6 2-2-16,6 5-5 16,1-2-13-16,0 2 10 0,11-5-15 15,5-3 2 1,2-5 16-16,6-12-2 0,6-2 21 15,1-7 13 1,5-1-17-16,0-8 1 0,1 2-25 16,-3-3-16-16,-4 0 2 15,-7 0-2-15,-4 0-22 16,-3 0-31-16,-5 0-41 16,-2-4-33-16,-3 4-143 15,-2-3-265-15</inkml:trace>
  <inkml:trace contextRef="#ctx0" brushRef="#br0" timeOffset="510476.013">15009 13864 927 0,'0'0'207'15,"0"0"-141"-15,0 0 14 16,0 0-16-16,0 0-45 16,0 0-18-16,0 0 11 15,0 4-12-15,-3 6 2 16,-6 7 59-16,-9 6-9 0,-3 3-1 15,-6 7-15 1,-8 4-7-16,0 8 5 0,-8 5-11 16,-2 6-3-1,-1 7 4-15,4 3-11 0,-1 1 15 16,1 12-6-16,-3 10-2 16,-1 9 17-16,4 2-20 15,6-18 5-15,14-22 7 16,5-18-11-16,4-8-9 15,0 8 7-15,-6-2-15 16,2 6 14-16,-1-6-7 16,-2-3 1-16,7-5 7 15,-3-1-10-15,3-6 4 0,3-2-10 16,3-6 6 0,4-3-3-16,-3-4-3 0,3 0-6 15,-3-3-1-15,-2 3-36 16,2-1-10-16,2 4-30 15,1 3-33-15,0-5-55 16,3-2-201-16</inkml:trace>
  <inkml:trace contextRef="#ctx0" brushRef="#br0" timeOffset="511267.3311">14938 14714 851 0,'0'0'168'15,"0"0"-67"-15,0 0 58 16,0 0-33-16,0 0-68 0,0 0 24 16,0 0 4-16,6-3-28 15,1-4 6-15,0 1-27 16,-1-1-14-16,6-3-10 16,2 3-13-16,8-3 0 15,1 3 0-15,9 4 2 16,1-1 3-16,-2 4-5 15,3 0-9-15,-2 7 8 16,-2 10-10-16,-5 3 9 16,-4 6-6-16,-6 1 8 15,-5 6 0-15,-4-4 0 16,-5 4 0-16,-1 1 2 16,0-2-1-16,-13 1-1 15,-10-2 0-15,-3-2 7 0,-6-6-7 16,-1-3 0-16,1-6-8 15,-4-2 8-15,-1-6-25 16,6 1-23-16,1-4-19 16,7-3-27-16,10 0-63 15,4 0-63-15,9 0-111 0</inkml:trace>
  <inkml:trace contextRef="#ctx0" brushRef="#br0" timeOffset="511635.9824">15552 14698 1077 0,'0'0'126'16,"0"0"-58"-16,0 0 35 15,0 0 12-15,0 0-26 16,0 0-40-16,0 0-7 15,-72-54-31-15,45 54 0 16,2 0-3-16,-1 0-7 16,3 13 6-16,-3 7-7 15,4 4 1-15,-1 2 25 16,10 7-13-16,0 4 13 16,7 2-2-16,6 1-23 0,0 2 20 15,0-5-20 1,9-4 0-16,4-4 11 0,5-8-12 15,6-2 0-15,3-10-11 16,5-5-32-16,9-4-6 16,22-16-43-16,-8-11-129 15,-6-9-154-15</inkml:trace>
  <inkml:trace contextRef="#ctx0" brushRef="#br0" timeOffset="512115.3199">15898 13855 1333 0,'0'0'163'16,"0"0"-121"-16,0 0-6 15,0 0-36-15,0 0-1 16,0 0 0-16,0 0-8 16,-48 78 9-16,19-41 6 15,-3 7-5-15,-5 1 5 16,2 1-4-16,6-2-2 15,3-2 8-15,7-8-6 0,5-1 2 16,10-11-3-16,4-5 7 16,1-4 30-16,19-6-16 15,11-4 36-15,9-3 26 16,14 0-33-16,6-9-7 16,1-5-35-16,-5 1-9 15,-6 1 7-15,-9 1-7 16,-9 5 0-16,-9-1-23 15,-4 3-41-15,-6-2-36 16,-10 6-76-16,-2-3-100 16,-1 3-223-16</inkml:trace>
  <inkml:trace contextRef="#ctx0" brushRef="#br0" timeOffset="512412.5394">16019 14066 1129 0,'0'0'171'16,"0"0"-13"-16,0 0-46 15,0 0-39-15,0 0-38 16,0 0-6-16,0 0-29 16,-16-10 0-16,11 24 1 15,-3 9-1-15,-2 6 29 16,1 8-5-16,-5 8-11 15,5 2 16-15,2-1-13 0,0 4-15 16,1-4 15 0,0-3-15-16,-1-3 4 0,3-1-5 15,-2-6-45-15,2-3-31 16,2 3-68-16,2-12-148 16,0-9-366-16</inkml:trace>
  <inkml:trace contextRef="#ctx0" brushRef="#br0" timeOffset="512694.0806">15941 14773 1129 0,'0'0'268'0,"0"0"-185"16,0 0 1-16,0 0-50 15,0 0 14-15,0 0 27 16,91-3-22-16,-52-7 0 16,3 0-5-16,-3-3-20 15,-4 2-8-15,-2 1-15 16,-10 5-5-16,-4-2 0 16,-6 4-52-16,-4 0-46 15,-9 3-116-15,0 0-299 16,-3 3-336-16</inkml:trace>
  <inkml:trace contextRef="#ctx0" brushRef="#br0" timeOffset="512955.3164">15837 15044 1235 0,'0'0'234'0,"0"0"-131"16,0 0-32-16,0 0-53 15,0 0 24-15,0 0-4 16,0 0 4-16,62 0-5 16,-39-3-21-16,0-1 7 15,6 1-21-15,-5 0-2 0,6-4 12 16,0 1-12-16,-2-1 1 16,9-3-1-16,-1 0-46 15,3-4-30 1,16-12-82-16,-7-3-124 0,-8 5-225 15</inkml:trace>
  <inkml:trace contextRef="#ctx0" brushRef="#br0" timeOffset="513336.7306">16538 14551 651 0,'0'0'777'0,"0"0"-653"16,0 0-21-16,0 0-78 0,0 0 4 16,0 0-17-1,0 0-12-15,19-32 13 0,-19 32-3 16,0 0 33-16,0 0-7 16,0 0-26-16,0 3-7 15,0 4-3-15,0 3 0 16,0 9 2-16,0 8 23 15,0 6 8-15,-3 6 8 16,0 2-22-16,-1 1 8 16,1 1-12-16,0 0-14 15,0-3 27-15,0-1-27 16,0 1 7-16,3-3-3 16,0-5-4-16,0 1 3 0,0-7-4 15,0-3-36 1,0-3-51-16,3-2-84 0,4-5-161 15,2-10-432-15</inkml:trace>
  <inkml:trace contextRef="#ctx0" brushRef="#br0" timeOffset="515208.8802">16924 14033 1242 0,'0'0'159'15,"0"0"-96"-15,0 0-34 16,0 0-12-16,0 0-17 15,0 0 0-15,0 0 0 16,82-29-13-16,-69 29 3 16,0 12 9-16,-4 2 1 15,2 9 10-15,0 10-4 16,-4 3 6-16,4 7-1 16,-5 6-9-16,-3 2 12 15,0 1-14-15,0 1 1 16,0 0-1-16,1 0 0 0,-1 0 0 15,3-1 2 1,-2-3-2-16,3-2 0 0,5-6 0 16,5-6-22-16,9-5-1 15,7-11-27-15,8-6-2 16,12-13 36-16,-1 0-1 16,2-6-9-16,-5-10-21 15,-10 3-9-15,-8 3 8 16,-13 6 13-16,-11 4 16 15,-7 0-23-15,-7 0-7 16,-20 17 38-16,-12 5 11 16,-7 9 0-16,-2 9 6 15,0 2-6-15,8 5 0 16,6-1 5-16,7 4-5 0,5-4 10 16,8 4 1-16,5-4-9 15,6 2 2-15,3-4-4 16,0-2-5-16,0-2 5 15,0-4 0-15,0-2 8 16,-1-7 3-16,-11 1 20 16,-9-4 32-16,-4-1-6 15,-7-3 1-15,-4-3 10 16,-2-1-22-16,-5 0-7 16,1-6-20-16,0 0-19 15,-1-3 0-15,4-4-36 16,-13-3-68-16,10 0-58 15,9 0-175-15</inkml:trace>
  <inkml:trace contextRef="#ctx0" brushRef="#br0" timeOffset="529008.8399">15132 15391 529 0,'0'0'104'0,"0"0"-32"16,0 0 0-16,0 0 4 15,0 0 2-15,-3 0 21 16,2 0 31-16,1 0-11 16,0 0-5-16,0 0-17 15,0 0-47-15,0 0-18 16,0 0-9-16,0 0-16 15,0 0 14-15,0 0-10 16,4 0-11-16,16 0-8 16,10 0-10-16,25 0 18 15,29 0 19-15,23 0-7 16,9 0 5-16,-17 0-17 16,-28-4 1-16,-20 1-2 15,-8 0-3-15,8 0-11 0,2 2 7 16,2 1-30-16,-14 0 6 15,-8 0-28-15,-9 0-28 16,-8 0-8-16,-1 4-19 16,-4 3-22-16,-5 2-73 15,-3-2-159-15</inkml:trace>
  <inkml:trace contextRef="#ctx0" brushRef="#br0" timeOffset="529413.1272">14976 15591 466 0,'0'0'125'0,"0"0"-76"15,0 0-11-15,0 0 22 16,0 0 60-16,0 0-40 16,95 14-18-16,-56-11-29 15,3 1 29-15,3-4-13 16,7 0-17-16,1 3 15 16,5-3-24-16,4 0 9 0,0 0-16 15,2 0-8 1,1 0 7-16,-4 0-8 0,-1 0-5 15,-8 0 4-15,-7 0-5 16,-3 0-1-16,-10 0 0 16,-3 0-13-16,-6 0-9 15,-3 0-49-15,-5 0-46 16,1 0-32-16,-5 0-74 16,-5 0-345-16</inkml:trace>
  <inkml:trace contextRef="#ctx0" brushRef="#br0" timeOffset="531169.4898">16596 14515 114 0,'0'0'65'0,"0"0"-64"16,0 0 1-16,0 0 17 15,0 0-10-15,0 0-9 0,0 0 45 16,-5-10 34 0,4 10 5-16,1 0 11 0,0 0-1 15,0 0-6 1,0 0-32-16,0 0-26 0,0 0-10 15,0 0-19-15,0 0 7 16,0 0-8-16,0 0 0 16,0 0 0-16,0 0-1 15,0 0 0-15,0 0 1 16,0 0-7-16,-3 0-39 16,-1 0-73-16,1 0-181 0</inkml:trace>
  <inkml:trace contextRef="#ctx0" brushRef="#br0" timeOffset="532157.4706">16574 15364 371 0,'0'0'122'16,"0"0"-33"-16,0 0-17 0,0 0 0 15,0 0 1-15,0 0 0 16,0 0-22-16,0 0-17 16,0 0 8-16,0 0 10 15,0 0-15-15,0 0-6 16,0 0-12-16,0 0-10 15,0 0 7-15,0 0-15 16,0 0 11-16,0 0 2 16,0 0-14-16,0 0 0 15,0 0 0-15,0 0 1 0,0 0 2 16,0 0-3-16,0 0-7 16,0 0 5-16,0 0-3 15,0 0 5-15,0 0-1 16,0 0-5-16,0 0 6 15,0 0-23-15,3 0-6 16,0 3 29-16,4-2-11 16,-3 2-8-16,2 0-14 15,-1-3-5-15,6 0-1 16,-4 0-75-16,-1 0-101 0</inkml:trace>
  <inkml:trace contextRef="#ctx0" brushRef="#br0" timeOffset="533629.4704">5890 15453 386 0,'0'0'142'15,"0"0"-63"-15,0 0 21 16,0 0-48-16,0 0-39 0,0 0-12 15,0 0 1-15,6-3-2 16,1 3-3-16,2 0-68 16,-1-3-22-16,5 3-166 0</inkml:trace>
  <inkml:trace contextRef="#ctx0" brushRef="#br0" timeOffset="533919.6747">7664 14915 854 0,'0'0'160'16,"0"0"-160"-16,0 0-8 16,0 0 7-16,0 0 1 15,0 0-6-15,0 0-10 16,-30 16-81-16,24-12-137 0</inkml:trace>
  <inkml:trace contextRef="#ctx0" brushRef="#br0" timeOffset="534220.9326">9196 14925 478 0,'0'0'0'0</inkml:trace>
  <inkml:trace contextRef="#ctx0" brushRef="#br0" timeOffset="534563.1784">10831 15216 803 0,'0'0'0'0,"0"0"-229"0</inkml:trace>
  <inkml:trace contextRef="#ctx0" brushRef="#br0" timeOffset="535937.32">8993 15391 645 0,'0'0'0'0,"0"0"-8"16,0 0 7-16,0 0 1 15,0 0 0-15,-83-24 3 0,69 21 27 16,1 0-17-16,4 0 16 15,3 3 17-15,3 0 13 16,3 0 8-16,0 0-11 16,0 0 12-16,12 0-23 15,7 0-5-15,5 0 21 16,5 9-20-16,12-5-7 16,1 2-12-16,10-2-12 15,5-1 8-15,22-3-5 16,24-3-12-16,22-14 23 15,5-6-12-15,-6 1 4 16,-33 5 1-16,-30 3-16 16,-16 5 0-16,-11 5 3 15,-3-3-2-15,-2 4-4 0,-5-1-30 16,-14 4-31-16,-10 0-21 16,0 0-47-16,-24 7 18 15,-1 3-68-15,1 0-210 0</inkml:trace>
  <inkml:trace contextRef="#ctx0" brushRef="#br0" timeOffset="536763.0266">13593 15467 836 0,'0'0'62'0,"0"0"-62"16,0 0-16-16,0 0 15 16,0 0 1-1,0 0 19-15,0 0 33 0,-73 3-16 16,68-3-7-16,-1 0-3 16,-1 0-26-16,1 0 8 15,0 0-8-15,6 0 0 16,0 0 12-16,0 0 21 15,9 0 2-15,18 0-8 16,12 3 4-16,26 1 17 16,26-1-9-16,24-3-25 0,9 0 4 15,-6 3-11-15,-11 1 0 16,-16 2-7-16,3-2 7 16,-7-1-2-16,-15-1-5 15,-10 0 0-15,-17 1 0 16,-5-3-1-16,0 2 1 15,5-2-24-15,-1 0-20 16,-8 0 9-16,-10 0-41 16,-8 0-17-16,-17 0-21 15,-1 0-81-15,0 0-141 0</inkml:trace>
  <inkml:trace contextRef="#ctx0" brushRef="#br0" timeOffset="537086.287">13701 15542 929 0,'0'0'24'0,"0"0"-17"15,0 0-7-15,114 4 54 16,-39-4 2-16,25 3 5 16,16-3-22-16,5 3-14 15,-24-2 11-15,-25 2-29 16,-26 0-7-16,-8-3 11 16,5 1-11-16,-1 0-12 0,-1 4-4 15,-14-5-53-15,-14 3-27 16,-13-2-93-16,-19 0-29 15,-8 4-131-15</inkml:trace>
  <inkml:trace contextRef="#ctx0" brushRef="#br0" timeOffset="537265.3983">13984 15652 1209 0,'0'0'84'15,"0"0"-84"-15,0 0-22 0,0 0 22 16,113 6 0-16,-68-5 0 16,24-1 0-16,-11 0-163 15,-9 0-141-15</inkml:trace>
  <inkml:trace contextRef="#ctx0" brushRef="#br0" timeOffset="540744.6667">2875 15502 29 0,'0'0'74'0,"0"0"-28"0,0 0 29 16,0 0 4-16,0 0-36 15,0 0 1-15,0 0-43 16,0-8 24-16,0 4-25 16,-3-2-101-16</inkml:trace>
  <inkml:trace contextRef="#ctx0" brushRef="#br0" timeOffset="541108.4944">2875 15502 9 0</inkml:trace>
  <inkml:trace contextRef="#ctx0" brushRef="#br0" timeOffset="541411.7066">2875 15502 9 0,'38'-42'548'0,"-38"39"-548"0,0-4-9 0,0 1 9 0,0 2 8 16,0-2 68-16,-1 5 37 16,-2-2 2-16,2 3 28 15,-1 0 6-15,-1 0-50 16,0 0 1-16,0 7-50 15,-3 16-34-15,-3 21-15 16,-6 31 0-16,0 18 11 16,-1 10 9-16,4-9 9 15,0-20 1-15,6-22-15 16,0-13-5-16,3-2 4 0,-3 0-15 16,-1 2 6-16,2 1-6 15,2-11-16-15,2-9-26 16,1-7-80-16,0-16-55 15,9-14-77-15,1-12 83 0</inkml:trace>
  <inkml:trace contextRef="#ctx0" brushRef="#br0" timeOffset="541842.5148">2875 15615 980 0,'0'0'140'15,"0"0"-41"-15,16-83 38 16,-4 44-15-16,9 3-58 0,1-1-17 15,1 8-25-15,7 2-15 16,-5 4-7-16,3 14-1 16,-4 2-6-16,-2 7-6 15,-2 4-25-15,-4 14 30 16,-5 9-3-16,-7 7 10 16,-4 5-7-16,-1 7 2 15,-19-3 4-15,-4 0 2 16,-4-4 0-16,-2-5 1 15,2-5-1-15,1-12 6 16,9-4 4-16,8-10-9 16,5-3 23-16,5 0-8 15,0-8-6-15,18-1-10 16,10-4-18-16,8 4 18 16,6 6-10-16,4 3-19 0,2 9 7 15,-2 14-15 1,-7 4 14-16,-6 10 3 0,-11 5-6 15,-10 7 11-15,-10 8 5 16,-2-1 10-16,-17 3 7 16,-11-2-1-16,-5-12 39 15,-7-7 23-15,1-9-28 16,0-10-8-16,3-9-13 16,-2-10-11-16,5 0-8 15,10 0-3-15,1-13-16 16,9 3-45-16,10-6-76 15,1 3-49-15,2 3-182 0</inkml:trace>
  <inkml:trace contextRef="#ctx0" brushRef="#br0" timeOffset="542272.8245">3797 15783 1395 0,'0'0'96'16,"0"0"-87"-16,0 0 82 16,0 0-54-16,0 0-29 15,0 0 20-15,0 0 19 16,101-35 7-16,-53 22-10 15,10-1-33-15,3-3 6 16,-7 0-17-16,-3 5-2 16,-8 2-28-16,-9 3-54 0,-10 7-34 15,-9 0-124-15,-7 0-148 16</inkml:trace>
  <inkml:trace contextRef="#ctx0" brushRef="#br0" timeOffset="542541.0122">3786 16118 1343 0,'0'0'157'15,"0"0"-109"-15,0 0-19 16,0 0 0-16,0 0-1 0,78 0 26 16,-38 0 17-1,2-3-33-15,1-4-13 0,-1 0-25 16,-3-3-9-16,-5-3-29 15,2-1-32-15,7-6-46 16,-7 1-112-16,-8 0-162 0</inkml:trace>
  <inkml:trace contextRef="#ctx0" brushRef="#br0" timeOffset="544293.6832">5553 15248 880 0,'0'0'155'16,"0"0"52"-1,0 0 2-15,0 0-65 0,0 0-18 16,10-79-13-16,-10 72-34 15,-7 2 5-15,-7-2-59 16,-8 4-25-16,-3 3-20 16,-8 0-35-16,-3 0 24 15,0 15 3-15,6 6 3 16,5 8 24-16,7 0-22 16,6 5-3-16,9 0-11 15,3 1-6-15,3 2 27 16,15-5 14-16,4 2 1 15,4-1 0-15,4-1 1 0,-2 5-2 16,2 2 1 0,-5 5 1-16,-7 5 0 0,-6 4 0 15,-12 6 0-15,-3 14 0 16,-21-6-37-16,-10-3 4 16,-5 0 33-16,3-21-2 15,-7-3 2-15,1-7 24 16,6-13-23-16,2-11 38 15,7-6-10-15,6-3-10 16,6-3-4-16,5-11-15 16,7-1 13-16,3-1-13 15,3 2-13-15,13 1 13 16,1 4-6-16,-1 4-7 16,6 5 12-16,-2 0-20 0,4 14-5 15,-2 12 10-15,2 8 13 16,0 8 3-16,0 2 0 15,-2 3 1-15,8 5 4 16,1-7-5-16,5-1 0 16,6-5 0-16,4-6-5 15,2-10 5-15,4 0 0 16,0-6-11-16,11-4-86 16,-12-3-220-16,-11-9-452 0</inkml:trace>
  <inkml:trace contextRef="#ctx0" brushRef="#br0" timeOffset="545448.0607">6576 15357 910 0,'0'0'15'0,"0"0"35"15,0 0 25-15,0 0-14 16,0 0 29-16,0 0-2 16,0 0-7-16,0-39-21 15,0 36 10-15,0 3 5 16,0 0-22-16,-4 0 12 15,-11 0-6-15,-12 0-24 16,-12 0-29-16,-16 10-6 16,-9 3 0-16,-8 7 6 0,-4 3-6 15,6-3 0-15,7-1 0 16,8-6 6-16,13-3-7 16,14-3 1-16,10-3 0 15,12-1-1-15,6 0 1 16,0 0-9-16,0 7-23 15,9 7 13-15,6 15 19 16,0 9-1-16,6 24 2 16,1 18-1-16,-1 26 0 15,-3 7 6-15,-3-11 5 16,-5-6-5-16,1-16 12 16,1-4-5-16,1 0-12 15,-4 1 17-15,3-4-17 16,0-10 0-16,0-13 0 15,-2-13 1-15,4-5 8 0,5 2-10 16,8-2 0-16,4 2 16 16,5-10-15-16,3-6 6 15,7-8-7-15,-4-5 0 16,3-4-9-16,1-4-14 16,-4 0-34-16,7-9-6 15,6-11-45-15,32-24-68 16,-5 5-25-16,-9-1-140 0</inkml:trace>
  <inkml:trace contextRef="#ctx0" brushRef="#br0" timeOffset="546036.522">7803 15404 1220 0,'0'0'131'15,"0"0"-66"-15,0 0-11 16,0 0-44-16,0 0 13 0,0 0 15 15,0 0-19 1,91-56 3-16,-47 46-14 0,6 4 4 16,8 1-12-16,0 3 7 15,0 2-14-15,-4 0-2 16,-6 2-10-16,-7 5 18 16,-8 0-15-16,-6 3 10 15,-6 3-4-15,0 7 10 16,-2 9 14-16,-4 15 3 15,0 21 8-15,-6 31 7 16,6 21-23-16,0 9-3 16,3-9 1-16,1-17-6 15,5-21 0-15,-2-3-1 16,-5-12 1-16,-5-12 4 16,-2-7-5-16,-1-7 0 15,-4 7 1-15,-5 2-1 0,0-2 2 16,0-6-2-16,-3-7 0 15,-11-7 7-15,-11-5-7 16,-5-3 6-16,-12-4-6 16,-10-5-7-16,-6-2-22 15,-5-2-40-15,-4 1-35 16,-21 2-15-16,16 2-74 16,14-2-167-16</inkml:trace>
  <inkml:trace contextRef="#ctx0" brushRef="#br0" timeOffset="547036.4675">6542 15635 626 0,'0'0'95'15,"0"0"80"-15,0 0 29 0,0 0-29 16,0 0 31-16,0 0-62 16,0 0-16-16,-21-7-55 15,-9 7-39-15,-10 10-33 16,-5 14-1-16,-13 25-1 16,0 30-9-16,16 3-3 15,12-6 11-15,21-9 2 16,9-24 0-16,9 3 0 0,18-3 1 15,12-10 0 1,13-12-1-16,6-11 1 0,6-10 5 16,-4-2-6-16,-6-20 1 15,-5-15 8-15,-10-22-8 16,-14-1-2-16,-10-6-13 16,-12 7-14-16,-3 22 28 15,0 11 15-15,0 13 17 16,0 13-32-16,0 4 0 15,0 21-19-15,6 7 10 16,6 13 5-16,12 4-2 16,4-3 6-16,8-2 0 15,6-8-6-15,7-10-67 16,39-16-60-16,-13-10-140 16,-7 0-304-16</inkml:trace>
  <inkml:trace contextRef="#ctx0" brushRef="#br0" timeOffset="547424.7635">7568 15285 1827 0,'0'0'111'16,"0"0"-87"-16,0 0-7 16,0 0-17-16,0 0-37 15,0 0 19-15,20 116 18 16,-10-47 1-16,-1 0 15 15,2-8-16-15,-1-19-23 16,2 0 14-16,-3-5-4 16,3-13 3-16,-6-8 10 15,0-14-22-15,3-2 22 0,1-15 10 16,7-22 21-16,8-15-2 16,5-5-29-16,6 7-2 15,-2 11 2-15,6 20-9 16,-4 15 9-16,3 4 9 15,-8 19-9-15,-4 14 18 16,-15 5-18-16,-12 10-18 16,0 1 2-16,-24-1-18 15,-13 0 14-15,-5-8 8 16,-7-9-14-16,-2-9 4 0,-25-22-66 16,15 0-135-1,3-16-437-15</inkml:trace>
  <inkml:trace contextRef="#ctx0" brushRef="#br0" timeOffset="547887.4691">6739 16530 1134 0,'0'0'149'15,"0"0"0"-15,0 0-64 16,0 0-7-16,0 0 14 16,-85-57-18-16,49 57-12 15,-6 0-40-15,-4 17 13 16,1 5-15-16,2 10 11 16,10-3 0-16,11 4-6 15,16-3 0-15,6-1-18 0,13 1-5 16,17-6 4-1,15-2-6-15,22-2-27 16,21-10-7-16,-6-8-45 0,-3-2-41 16,11-2-37-16,-32-11-200 15,0-4-484-15</inkml:trace>
  <inkml:trace contextRef="#ctx0" brushRef="#br0" timeOffset="548305.3572">7795 16098 1657 0,'0'0'82'0,"0"0"-69"15,0 0 70-15,0 0-61 16,0 0 0-16,0 0 21 16,0 0-40-16,5 22-3 0,5 8-8 15,5 10 8-15,4 6 3 16,1 4-3-16,2-1 0 15,-1-3-6-15,-3-6 7 16,-5-8-1-16,-5-5 3 16,-8-6-3-16,0-5 0 15,0-6-21-15,-18-6 2 16,-6-1 19-16,-16-3-16 16,-11-4-27-16,-7-9-25 15,-5-2 28-15,-1 7 39 16,9 7 1-16,6 1 1 15,13 8 14-15,9 15-2 0,12 0 10 16,12 3-7-16,3-2-15 16,12 2 11-16,24-9-6 15,25-8-5-15,2-6-2 16,11-3 1-16,4-19-17 16,13-28-88-16,-11 1-186 15,-17 3-436-15</inkml:trace>
  <inkml:trace contextRef="#ctx0" brushRef="#br0" timeOffset="548812.6261">9627 15542 1395 0,'0'0'2'0,"0"0"-2"16,0 0-1-16,0 0-6 0,0 0 7 15,0 0 45 1,0 0 15-16,6-3-1 0,-3 3-24 16,-3 0-10-16,0 0 17 15,0 0-18-15,0 0-4 16,0 0-4-16,0 14-14 16,0 28 5-16,-16 38 9 15,-5 38 32-15,-9 22 15 16,0 2-40-16,2-13-4 15,1-21-10-15,2-6 3 16,1-6 17-16,3-9-14 16,6-15-14-16,3-19 14 15,6-14-14-15,6-9-1 16,0 3-20-16,0 0-41 0,0-2-43 16,24-10-58-16,0-10-153 15,6-8-244-15</inkml:trace>
  <inkml:trace contextRef="#ctx0" brushRef="#br0" timeOffset="549234.1756">10536 16182 834 0,'0'0'768'0,"0"0"-673"15,0 0-17-15,0 0-16 0,-103-71-52 16,54 71-9-16,-5 0 7 16,-7 26-7-16,-3 11 6 15,4 12-1-15,9 8-5 16,13-1-1-16,21-1 0 16,17-8-12-16,6-8 12 15,27-9-8-15,16-10 8 16,9-10 0-1,5-10-13-15,-2-7 13 0,-3-22-19 16,-7-7-5-16,-5-5 24 16,-13 5-19-16,-9 5 9 15,-12 16 10-15,-9 8 23 16,-3 7 44-16,0 4-40 16,-12 22-21-16,-6 7 8 15,0 11-12-15,-2 4 11 0,6 2-13 16,8-10-8-1,6-4-39-15,0-7-83 0,40-16-87 16,2-9-134-16,3-4-509 0</inkml:trace>
  <inkml:trace contextRef="#ctx0" brushRef="#br0" timeOffset="549403.2988">10982 16470 611 0,'0'0'1159'0,"0"0"-1069"16,0 0-55-16,-37 77 5 15,14-36-33-15,1 7-6 16,1-2 2-16,6-6-3 16,9-10-50-16,6-4-77 0,18-16-131 15,15-10-152-15,3 0-594 16</inkml:trace>
  <inkml:trace contextRef="#ctx0" brushRef="#br0" timeOffset="549776.6167">11529 15979 2176 0,'0'0'0'0,"0"0"-121"15,0 0 105-15,-32 82-1 16,-10 8 14-16,-4 15-3 16,7-12 6-16,16-28-15 0,16-27-44 15,7-10 7 1,0-1 30-16,0-3-9 0,0-6 0 15,12-8 8-15,3-10-8 16,10-10 31-16,14-35 11 16,4-1-11-16,5-11-11 15,2 1-18-15,-6 20 14 16,2 13 15-16,-7 13 12 16,-3 10 24-16,-10 7 6 15,-3 15-31-15,-11 8 15 16,-9 1-26-16,-3 4 0 15,-18-3 7-15,-15 3-6 16,-13-9-1-16,-3 0 0 16,1-9 1-16,2-10-2 15,4-7-12-15,-3-14-74 0,11-12-93 16,13-1-500-16</inkml:trace>
  <inkml:trace contextRef="#ctx0" brushRef="#br0" timeOffset="550002.7786">12204 16534 1585 0,'0'0'383'16,"0"0"-336"-16,0 0-20 15,0 0-8-15,0 0-19 16,-112 102 0-16,66-69-2 0,-2 0 1 15,2-6-40 1,7-4-38-16,3 0-73 0,6-6-36 16,8-6-204-16,13-6-525 0</inkml:trace>
  <inkml:trace contextRef="#ctx0" brushRef="#br0" timeOffset="550282.978">12905 16170 1250 0,'0'0'62'0,"0"0"-1"16,0 0 32-16,0 0-22 16,0 0-17-16,-116-52-42 15,54 71 5-15,-3 14 43 16,-7 6-12-16,17 2-3 15,3 4-9-15,13 2-23 16,20-5-13-16,16-1-6 16,6-3-28-16,46 0 8 15,39-2-31-15,34-10-4 16,15-13-66-16,-26-13-127 16,-29 0-284-16</inkml:trace>
  <inkml:trace contextRef="#ctx0" brushRef="#br0" timeOffset="550638.231">13296 16626 1525 0,'0'0'186'0,"0"0"-183"15,0 0-3-15,0 0 0 16,-46 83 0-16,16-44 1 15,-8 4 5-15,1-4-6 16,0-1-10-16,-3-2-3 16,7-2-70-16,6 4-119 15,12-12-104-15,12-12-261 0</inkml:trace>
  <inkml:trace contextRef="#ctx0" brushRef="#br0" timeOffset="551088.384">13987 16201 2083 0,'0'0'0'0,"0"0"-1"0,0 0-8 16,0 0-1-16,0 0-4 16,0 0 12-16,0 0-14 15,16-49-17-15,-16 74-5 16,-10 24 22-16,-2 27 16 15,-1 3 0-15,5-2 0 16,-1-15 6-16,6-16-6 16,-3 4 1-16,-1-1-1 15,0-9 0-15,3-11 0 0,1-11-9 16,1-7-22 0,1-3 13-16,1-8-2 0,0 0 8 15,-6-23-1-15,-7-6-67 16,-10-14-27-16,-14 3-114 15,-6 1 105-15,-14 18 116 16,-1 11 20-16,-3 10 30 16,1 20 22-16,9 7 2 15,8 5-8-15,12 2-28 16,15-1-12-16,13-2-1 16,3-3-18-16,29 2-6 15,32-4-1-15,43-6-10 16,40-13-8-16,11-7-63 15,-31-10-146-15,-41-7-274 0</inkml:trace>
  <inkml:trace contextRef="#ctx0" brushRef="#br0" timeOffset="551387.675">15100 16118 1640 0,'0'0'18'0,"0"0"-10"15,0 0-8-15,0 0-21 16,-142 2 21-16,41 48 16 16,5 9 39-16,17-2 9 0,27-8-29 15,22-9 6-15,4 6-17 16,10 3-5-16,6 5 4 15,10-2-10-15,22-2-7 16,35-1-6-16,23-5-22 16,4-15-16-16,20-16-78 15,-26-13-65-15,-26-3-197 0</inkml:trace>
  <inkml:trace contextRef="#ctx0" brushRef="#br0" timeOffset="551569.8047">14818 16544 1491 0,'0'0'127'16,"0"0"-83"-16,0 0-4 15,0 0-5-15,100-23-33 16,-15 2 4-16,25-9-5 16,8 1-1-16,-12-1-41 15,-9 3-68-15,-39 8-141 16,-11 3-289-16</inkml:trace>
  <inkml:trace contextRef="#ctx0" brushRef="#br0" timeOffset="551796.0273">15746 16240 1545 0,'0'0'175'16,"0"0"-115"-1,0 0-31-15,0 0-19 0,0 0 15 16,-51 92 18-16,18-43-2 15,-3 11-14-15,2 1-21 16,3 6-4-16,2-3-2 16,10-2-18-16,1-6-9 15,9-5-9-15,9-6-37 16,0-5-41-16,17-4-102 16,8-12-77-16,2-13-256 0</inkml:trace>
  <inkml:trace contextRef="#ctx0" brushRef="#br0" timeOffset="552236.4092">15743 16312 1230 0,'0'0'512'15,"0"0"-487"-15,0 0-21 16,46-92 3-16,-17 74-6 16,10 6-1-1,5 2 0-15,3 10 19 0,0 0-7 16,-1 1-2-16,-7 12-4 15,-6 6-5-15,-11 1-1 16,-12 6 0-16,-10 5-4 16,-4 8 3-16,-27 8-13 15,-29 12-1-15,-1-4-43 16,-9-5-32-16,1-13 42 16,23-14 37-16,1-6 11 15,13-8 16-15,15-8 16 0,5-1-10 16,2-4-22-1,6-13-33-15,4-6-136 0,0 1-44 16,0 5-62 0,11 4 164-16,-5 12 79 0,-3 1 32 15,3 14 58-15,-2 11 29 16,5 4-12-16,5 6-6 16,5 1-20-16,7 0 15 15,9-7-9-15,7 0 16 16,8-4-30-16,8-2-28 15,20-4-13-15,21-2-61 16,13-7-70-16,-18-7-155 16,-29-3-416-16</inkml:trace>
  <inkml:trace contextRef="#ctx0" brushRef="#br0" timeOffset="552778.7949">16671 15859 576 0,'0'0'113'16,"0"0"157"-16,0 0-123 0,0 0-31 15,0 0 9 1,88 7-35-16,-71 18-13 0,-2 13-24 15,2 8-15 1,-11 10-1-16,-3 4-20 0,-3 3-2 16,0-1 1-16,0-2-16 15,0-9 9-15,0-3-9 16,4-12 1-16,8-6 5 16,2-8-6-16,5-5 0 15,4-10-7-15,3-7-3 16,3 0 9-16,-4-4-13 15,-7-5-40-15,-15 5 23 16,-3 4 7-16,-33 11 3 16,-28 35 11-16,-18 27-3 15,-3 26 12-15,18-7-14 16,26-16-51-16,28-27 55 16,10-12 3-16,0 3 2 0,3 1 3 15,3 6-26-15,1-10-25 16,-1-4 15-16,-6-10 15 15,0-3 22-15,-9-6-11 16,-18 2 13-16,-8-3 16 16,-17-2-2-16,-7 0-2 15,-6 3-12-15,-35 3-20 16,15 0-132-16,8-4-577 0</inkml:trace>
  <inkml:trace contextRef="#ctx0" brushRef="#br0" timeOffset="560025.4204">3410 16993 1317 0,'0'0'177'16,"0"0"-68"-1,0 0-4-15,0 0-31 0,0 0-17 16,0 0-14-16,-97-50-1 16,60 45-5-16,-2 5-11 15,-4 18-14-15,-17 31-11 16,-11 37-1-16,-1 37 0 16,8 10-6-16,22-2 6 15,26-32 0 1,16-36 0-16,0-19-1 0,22-13 2 15,11 0-1-15,12-8 9 16,26-9-9-16,1-14 0 16,4-7-6-16,0-23-73 15,3-22-76-15,-12 8-106 16,-16 2-465-16</inkml:trace>
  <inkml:trace contextRef="#ctx0" brushRef="#br0" timeOffset="560281.6084">3807 17419 1646 0,'0'0'208'16,"0"0"-181"-16,0 0-2 15,130-54-14-15,-30 3 8 16,-6 0-5-16,-12 7-14 15,-31 16-54-15,-8 9-119 0,-9 5-80 16,-10 7-247-16</inkml:trace>
  <inkml:trace contextRef="#ctx0" brushRef="#br0" timeOffset="560584.6535">3880 17734 1450 0,'0'0'167'15,"0"0"-99"-15,105-49-31 16,-31 9 10-16,-2 0-6 16,-2 2 4-16,-21 9-45 15,0 6-68-15,1 3-66 16,-13 5-148-16,-16 13-318 0</inkml:trace>
  <inkml:trace contextRef="#ctx0" brushRef="#br0" timeOffset="561177.0566">5812 16894 1028 0,'0'0'199'0,"0"0"15"15,0 0-92-15,-80-17-42 16,56 17-26-16,0 4-31 16,0 12-10-16,5 5-13 0,2 1 0 15,10 5-1-15,7 1-6 16,0 1 6-16,10 6 0 15,7 4 0-15,5 4 1 16,5 0-1-16,-5 4-6 16,-2-1 1-16,-4 4-13 15,-10-1 19-15,-6 4-7 16,0-3 7-16,-22 5 6 16,-8 2-5-16,-6 2-1 15,-9-4 7-15,-4-1-7 16,0-8 2-16,-2-9-2 15,2-9-1-15,4-12-5 16,2-11-27-16,13-5-1 0,12-4 15 16,15-14-7-1,3-3 25-15,15-2-15 0,12 3 16 16,6 6 3-16,-2 9-3 16,-1 5 2-16,-2 2-2 15,-1 19-10-15,3 25-3 16,-2 30-13-16,-1 33-12 15,-6 9 30-15,-3-12-3 16,-6-30 11-16,-2-32 6 16,4-9-6-16,8-5 16 15,5-3-16-15,10-8 10 16,7-17 24-16,8-4-34 16,36-40-64-16,-15 2-149 15,-4-1-370-15</inkml:trace>
  <inkml:trace contextRef="#ctx0" brushRef="#br0" timeOffset="562069.9416">6351 17657 819 0,'0'0'299'0,"0"0"-212"16,13-90 26-16,20 50 9 15,12-2-35-15,7 6 9 16,3 10-40-16,-7 7-37 16,-5 9-4-16,-13 10-15 15,-4 0-2-15,-13 25 1 16,-13 18-9-16,-6 32-15 16,-37 24 11-16,-8-2-11 15,2-18-1-15,7-24 13 16,12-21 13-16,0 1 20 0,2-1 16 15,4-1-4 1,21-13-2-16,3-11-13 0,24-1 53 16,21-8-22-16,13 0 18 15,9 0-8-15,2-15-32 16,-4 0-11-16,-6-2-15 16,-7 1-21-16,-9 2-51 15,2-5-77-15,-11-1-129 16,-7 2-428-16</inkml:trace>
  <inkml:trace contextRef="#ctx0" brushRef="#br0" timeOffset="562348.1355">7425 17697 191 0,'0'0'1378'16,"0"0"-1260"-16,0 0-64 15,-15 118-28-15,-1-25 24 16,-1 2-19-16,4-19-2 15,7-25-20-15,3-21-8 16,3 2-2-16,0-2-10 16,6-7-52-16,6-12-47 15,21-26-38-15,-3-19-47 16,-2-14-156-16</inkml:trace>
  <inkml:trace contextRef="#ctx0" brushRef="#br0" timeOffset="562631.3054">7728 17480 760 0,'0'0'793'16,"0"0"-640"-16,45-94 49 0,-18 60-85 16,1 6-46-16,5 7-33 15,0 11-28-15,-2 7-10 16,-1 3-8-16,-5 20-5 16,-4 22-36-16,-15 5-17 15,-6 9-20-15,-9 4-34 16,-15-14 45-16,-1-2 52 15,1-15 23-15,6-10 4 16,8-9 2-16,10-9 15 16,0-1 18-16,7 0-20 15,14 0-10-15,6 6-2 16,6 4-6-16,-5 4 6 0,-1 7-6 16,-5 7 0-1,-10 8 5-15,-10 3-5 0,-2 1 28 16,-8 3-12-16,-11-3-5 15,-11-1 17-15,-1-6-23 16,-2-6 0-16,-3-11-6 16,-9-16-54-16,8-16-89 15,10-11-406-15</inkml:trace>
  <inkml:trace contextRef="#ctx0" brushRef="#br0" timeOffset="563128.6636">8211 17122 1273 0,'0'0'63'15,"0"0"76"-15,0 0-13 16,-3-83-43-16,11 66-40 16,20 0-11-16,14-5 6 15,10 5 17-15,6 1-6 16,-2 12-36-16,-4 4-13 15,-9 20 0-15,-12 13-22 16,-14 30-15-16,-17 23-2 16,0-3 13-16,-17-4 15 15,-2-20-2-15,10-19 12 16,2-1 1-16,7-2-6 16,0-7 5-16,19-8-18 15,11-5 17-15,6-4-9 0,1-3-26 16,0 1-22-16,-4 2-43 15,-9-1 13-15,-9 11 40 16,-12 8 11-16,-3 24 38 16,0 2 19-16,-6 4-5 15,-6 5-6-15,6-9-8 16,0-3-37-16,6-9 23 16,0-8 3-16,0-7 10 15,0-8-6-15,0 2 7 16,-6-4 12-16,-3 0 8 15,-6 0 13-15,0 3-8 16,-1 0-25-16,2 0-12 0,-11 7-70 16,4-4-120-16,-1-6-199 15</inkml:trace>
  <inkml:trace contextRef="#ctx0" brushRef="#br0" timeOffset="565528.147">9657 18066 307 0,'0'0'565'15,"0"0"-477"-15,0 0 32 0,0 0-47 16,0 0-46-16,0 0 14 16,3-6 12-16,-3 6 10 15,0 0 25-15,0 0-2 16,0 0-37-16,0 0-15 16,0 0-11-16,0 0-22 15,0 9 7-15,0 5-8 16,0 9 0-16,-7 4 9 15,-6 5-8-15,0 3 0 16,-3-1-1-16,-1 0-1 16,-5-1 0-16,-1-4-33 15,0 1-72-15,-4 7-24 16,6-8-117-16,2-6-345 0</inkml:trace>
  <inkml:trace contextRef="#ctx0" brushRef="#br0" timeOffset="567646.4765">10876 17448 705 0,'0'0'369'16,"0"0"-264"-16,0 0 68 15,0 0-41-15,0 0-71 0,0 0-3 16,6-10-9-16,-6 10-12 16,0 0 7-16,0 0-14 15,0 0-5-15,0 10 10 16,0 4-35-16,0 12 1 16,-3 13 1-16,-3 8 5 15,3 3-3 1,0 9-4-16,-3 1 2 0,3 2-2 15,-4 0 0-15,-3-5 0 16,3-5 0-16,1-5-18 16,-4-8-22-16,4-5-52 15,-6-11-107-15,-3-7-166 16,6-11-609-16</inkml:trace>
  <inkml:trace contextRef="#ctx0" brushRef="#br0" timeOffset="568047.7594">10436 17683 1094 0,'0'0'113'0,"0"0"-64"15,18-82-30-15,16 39-10 16,11 4 26-16,7 2 34 15,6 6-12-15,0 9-24 16,1 5-15-16,-4 8 9 0,0 9-21 16,-6 0-5-16,-4 20 15 15,-3 8-15-15,-2 9 19 16,-7 5-2-16,-8 9-12 16,-2 5 10-1,-10 6-5-15,-7 2-11 0,-6 2 7 16,-3 0-7-16,-16-1 0 15,-11-2 0-15,-9-6 1 16,-13-2 11-16,-19 5-11 16,3-14 0-16,-7-3-1 0,4-12 0 15,13-15 0 1,-2-3-12-16,18-10-21 0,20-10-62 16,16-13-133-16,6-5-408 15</inkml:trace>
  <inkml:trace contextRef="#ctx0" brushRef="#br0" timeOffset="568404.737">11279 17884 1443 0,'0'0'169'0,"0"0"-142"15,0 0 1-15,88-39-13 16,-30 9 9-16,4-4 20 0,6-1 1 16,-10 5-43-16,-6 6-2 15,-10 5-33-15,-12 6-27 16,-11 7-30-16,-15 6-99 16,-11 16-86-16,-18 9-1 15,-8 4-298-15</inkml:trace>
  <inkml:trace contextRef="#ctx0" brushRef="#br0" timeOffset="568724.9627">11367 18070 461 0,'0'0'665'15,"0"0"-564"-15,0 0 66 16,0 0-99-16,0 0-15 16,0 0 24-16,114-28 3 15,-69 11-44-15,0-1-21 0,0 1-15 16,-6-3-56-16,1 6-63 15,5-6-96-15,-12 8-99 16,-4-4-219-16</inkml:trace>
  <inkml:trace contextRef="#ctx0" brushRef="#br0" timeOffset="569730.9432">12574 17266 912 0,'0'0'129'0,"0"0"-19"16,0 0-18-16,0 0-34 15,79-82-39-15,-70 70 3 16,-3 5-8-16,-6 7 26 16,0 0 25-16,0 0-6 15,0 0-34-15,0 0-6 16,-6 0-4-16,0 0 2 16,0 0-5-16,0 3-12 15,-2-2 20-15,4-1 3 16,1 1-5-16,3-1-6 0,-3 0-5 15,-3 0-7 1,3 0 0-16,-7 2 2 0,1 0 6 16,-2 1-8-16,-2 1-3 15,-2 2 2-15,-3 4 1 16,3-3 0-16,-1 6 3 16,0-1-3-16,5 3 12 15,2 4-12-15,9-2-1 16,0 3 1-16,0 0-13 15,12 0 13-15,12 2 0 16,-2 0 0-16,8 3 11 16,-4 2-10-16,3-1 11 0,-10 4-2 15,1 0 2 1,-11 5-11-16,-9-1 8 0,0 5-8 16,-15 5 18-16,-15 1-3 15,-10-1-7-15,-2-2 2 16,-6-8-11-16,2-3-1 15,4-7-11-15,3-7-7 16,14-4 9-16,1-9-9 16,15-1-3-16,2-3 14 15,7 0-20-15,0 0-13 16,7-7 2-16,6-3 25 16,7 0 13-16,-4 0-4 15,1 7 3-15,-2 3 1 0,-2 0-13 16,-4 14-4-16,2 5 5 15,-5 3 0-15,1 5 13 16,-4 4 10-16,0 2-10 16,0-1 21-16,3-1-7 15,-2-1 2-15,7-2 2 16,4-6-2-16,2 3 7 16,9-6 6-16,1-2-1 15,6-3-6-15,7-3-21 16,-4-2 11-16,3 0-12 15,-2-7-13-15,10-2-31 16,-9 0-136-16,-8 0-202 0</inkml:trace>
  <inkml:trace contextRef="#ctx0" brushRef="#br0" timeOffset="570709.5489">13425 17254 1064 0,'0'0'161'0,"0"0"103"16,0 0-91-16,0 0-52 16,0 0-10-16,0 0-58 15,0 0-28-15,-56 4-25 16,31 7-12-16,-2 3 4 16,6 3-6-16,4-3 4 15,10 2-19-15,1-1-11 16,6-1 15-16,0-1-1 15,3 4 3-15,6 0 22 16,6 3-16-16,3 3 10 16,1 3 6-16,1 1-5 15,-1 2 5-15,-1 4 1 0,-9-2 0 16,-3 7-1-16,-6-1 2 16,-3 5-1-16,-20-3 0 15,-6 2-4-15,-4-3 3 16,-9-3 0-16,0-6-25 15,-4-8 0-15,5-5-25 16,6-12-3-16,8-4-3 16,8 0 12-16,11-1 40 15,8-8 4-15,0-1-6 16,14-1 0-16,8-5 1 0,5 2 6 16,-4 2 0-1,2 5-7-15,-5 0-9 16,0 7-9-16,-11 0-8 0,0 7-12 15,-6 10 17-15,1 6 28 16,-4 7 21-16,0 5-6 16,0 0-2-16,0 2 0 15,1 0 26-15,8-3 18 16,7-4-6-16,6-4 1 16,8-5 3-16,6-2-17 15,7-6-35-15,2-3-3 16,13-10-76-16,-12 0-143 15,-10 0-409-15</inkml:trace>
  <inkml:trace contextRef="#ctx0" brushRef="#br0" timeOffset="573192.2202">13736 17557 3 0,'0'0'0'0</inkml:trace>
  <inkml:trace contextRef="#ctx0" brushRef="#br0" timeOffset="573826.2539">13711 17581 228 0,'0'0'377'16,"0"0"-236"-16,0 0-21 16,0 0-39-16,0 0-48 15,0 0-30-15,0 0 9 16,13-4-12-16,-13 4-44 16,0 0-8-16,0 0-23 15,0 0 39-15,0 0-43 0,0 0-109 16,0 0-186-16</inkml:trace>
  <inkml:trace contextRef="#ctx0" brushRef="#br0" timeOffset="574177.3024">13711 17581 747 0,'88'-62'358'0,"-88"60"-280"15,0 2-14-15,0 0-11 16,0 0-24-16,0 0 58 16,0 0-4-16,0 0-25 15,0 0-10-15,0 3-40 0,0 11-7 16,0 9 10-16,0 9-11 16,0 9 2-16,-3 9 30 15,-2 2-5-15,2 4-15 16,1 4-12-16,-1-4 0 15,3-5 14-15,0-3-13 16,0-14 8-16,0-9-7 16,0-8 4-16,0-7-6 15,2-10-2-15,2 0-49 16,3-3 16-16,-1-17-33 16,10-19-96-16,-3 5-148 15,4 1-616-15</inkml:trace>
  <inkml:trace contextRef="#ctx0" brushRef="#br0" timeOffset="574879.0169">14013 17263 1172 0,'0'0'120'16,"0"0"-75"-16,0 0 17 16,0 0-47-16,0 0-14 15,0 0 29-15,0 0-5 16,103-79 7-16,-77 75 3 16,-2 4-16-16,-2 0-8 15,-4 14-11-15,0 16 0 16,-9 5 11-16,-2 11-11 15,-5 8 9-15,-2 3 4 16,0 2-12-16,0-7 15 0,0-2-9 16,0-10-6-1,7-4 11-15,7-9-12 0,5-8 0 16,0-9 5-16,7-4-4 16,-6-6-2-16,3 0 1 15,-7 0-15-15,-2-3 15 16,-5 0-15-16,-3 3-2 15,-6 3-2-15,0 19-29 16,0 14 48-16,0 9-2 16,0 0 1-16,0 0 1 15,0-4-13-15,3-4 7 16,3-6 6-16,-5-1-1 0,1-2 1 16,-2-1 0-16,0 0 0 15,0-8 1-15,-9 4-1 16,-9-6 15-16,-6 3-10 15,-5-3-5-15,0-1-16 16,-4 0-47-16,3-5-34 16,2-1-1-16,4-4-128 15,12-3-422-15</inkml:trace>
  <inkml:trace contextRef="#ctx0" brushRef="#br0" timeOffset="575119.9931">14831 18063 1320 0,'0'0'211'0,"0"0"-160"16,0 0 27-16,0 0-63 16,0 0-15-16,0 0 10 15,-26 82-10-15,12-52 0 16,2 2 1-16,-6 2-1 15,4-7-13-15,4-1-36 16,-3-10-73-16,3-4-90 16,6-10-287-16</inkml:trace>
  <inkml:trace contextRef="#ctx0" brushRef="#br0" timeOffset="575781.554">15204 17204 747 0,'0'0'161'15,"0"0"52"-15,0 0 23 16,-27-73-72-16,15 63-59 15,-1 7-50-15,-7 3-43 16,-2 0-12-16,-11 13-8 0,2 8-3 16,-6 4 3-1,7 5-12-15,9-6 19 0,7 1-7 16,10-5-6-16,4 1 13 16,4 2-14-16,19-1 4 15,3 5 11-15,6 0 0 16,4 1 7-16,-6 3-7 15,-1 2 1-15,-3-1 13 16,-11 5-14-16,-4 1 1 16,-6 3 0-16,-5 3 0 15,0-2 6-15,-16 2-6 16,-5-2 1-16,-6-5 10 16,-2-5-12-16,0-8 0 15,2-7-1-15,5-7-16 0,2-4-4 16,10-4 10-16,7-2 2 15,3 0 9-15,0 0-44 16,9-5 1-16,9-2 31 16,1 1 5-16,-4 2 7 15,3 4-1-15,-6 0-7 16,-2 4 6-16,-1 12-15 16,-1 1 10-16,-2 2 7 15,0 5 0-15,-2 5 9 16,2-3-9-16,-3 4 1 15,1 0 8-15,4-4-9 16,4-3 7-16,3-4 13 16,2-1-11-16,8-7 13 15,9-2-1-15,3-8-21 16,32-1-32-16,-11-4-111 0,-6-8-172 0</inkml:trace>
  <inkml:trace contextRef="#ctx0" brushRef="#br0" timeOffset="576573.8048">15443 17502 803 0,'0'0'126'0,"0"0"-5"16,0 0 66-16,0 0-48 15,0 0-17-15,0 0-35 16,0 0-22-16,-3-57-41 16,30 43-24-16,5-3 12 15,10 5-3-15,1 4-1 16,1 8-6-16,-3 0-2 16,-3 9 0-16,-11 10-1 15,-9 4-21-15,-8 2-4 0,-10 5 0 16,-3 4 14-1,-19-1 3-15,-11-4-2 0,-3-2 11 16,-4-6-6-16,9-5 6 16,5-6 10-16,10-5-10 15,9-3 0 1,7-2-1-16,0 0-63 0,16 0-19 16,4 3 64-16,9 1 19 15,4 6 11-15,1 5-10 16,0 5 7-16,-2 4-7 15,-6 3 2-15,-6 2 4 16,-8 0 6-16,-9 0 2 16,-3-2 7-16,-6-3-1 15,-17 2 13-15,-6-4 4 16,-7-4-19-16,-5-2-8 0,1-6-11 16,0-7-16-1,6-3-58-15,4-8-97 0,12-7-99 16,11-2-430-16</inkml:trace>
  <inkml:trace contextRef="#ctx0" brushRef="#br0" timeOffset="577182.1788">15798 17349 1113 0,'0'0'79'0,"0"0"-6"15,0 0-30-15,-9-90 2 16,15 75 25-16,12 0-34 16,9 5-3-16,2 2 28 15,3 4-23-15,-2 4-12 16,-2 0-17-16,-4 7-7 16,-4 13 3-16,-1 5-3 15,-3 9 4-15,-4 3 8 16,-4 5-6-16,-1 0 6 15,-1 3-13-15,-6 4-1 16,0-3 17-16,0-2-15 16,0 1-1-16,3-5 9 15,0-4-10-15,4-4 1 0,8-4-1 16,5-9-17 0,2-9-9-16,8-3 1 15,0-4-8-15,-7-3-18 0,0 0 9 16,-11 0 20-16,-5 1 12 15,-4 8 10-15,-3 5 3 16,0 9 23-16,0 2-10 16,0 9-6-16,-3 0-10 15,2 2 1-15,-2 0-1 16,3 0 0-16,0 1 5 16,0 0-5-16,0-1-1 15,0 0 1-15,3-3 0 16,-2-3 0-16,-1-1 0 15,0-7 0-15,-4-1 31 16,-15-1 5-16,-4-6 5 0,-7 2-15 16,-1-4-17-16,-9-5-3 15,2-3-6-15,5-4-11 16,7 0-3-16,9-4-39 16,17-30-116-16,3 4-38 15,17-5-560-15</inkml:trace>
  <inkml:trace contextRef="#ctx0" brushRef="#br0" timeOffset="577810.4217">16330 17340 1015 0,'0'0'79'0,"0"0"27"15,0 0-28-15,26-86-37 16,-6 66 24-16,9 3 9 16,-2 4 4-16,-3 6-2 15,0 4-41-15,-2 3-6 16,-2 0-19-16,-1 3-8 16,0 11 12-16,1 9-13 15,-6 6 9-15,-3 8 16 16,-3 8-18-16,-1 9 9 15,-7 2-16-15,0 6 12 16,0-1-3-16,0 1-10 16,3-3 0-16,6-7 0 0,4-5 1 15,7-10 0-15,2-12-1 16,5-6 0-16,1-11 12 16,3-8-11-16,4 0 0 15,-9-13-1-15,-4-3-17 16,-8 3 5-16,-9 6 12 15,-5 4 0-15,0 3 38 16,-2 0-29-16,-12 15-9 16,-1 12-2-16,-8 10-23 15,7 3 24-15,-1-1-14 16,10 0-7-16,5-1 14 16,2 1-3-16,2-3-2 15,8 1 12-15,7-2-14 0,-8-1 14 16,0-1 0-1,-5-2 1-15,-4-2-1 0,0-2 2 16,-3 1 0-16,-10-4 7 16,-11 2-7-16,-1-5 7 15,-4 0 0-15,1-6-7 16,1 1-2-16,-3-9 1 16,5-1-45-16,-2-6-83 15,8 0-99-15,4 0-304 0</inkml:trace>
  <inkml:trace contextRef="#ctx0" brushRef="#br0" timeOffset="578642.8497">16696 17715 314 0,'0'0'0'15,"0"0"-153"-15</inkml:trace>
  <inkml:trace contextRef="#ctx0" brushRef="#br0" timeOffset="578680.8768">16947 17791 100 0,'0'0'0'0</inkml:trace>
  <inkml:trace contextRef="#ctx0" brushRef="#br0" timeOffset="578987.1222">17154 17967 1079 0,'0'0'165'0,"0"0"-30"16,0 0 26-1,0 0-81-15,0 0-33 0,0 0-21 16,0 0-2-16,-25 26-22 16,44-24 28-16,14 3 24 15,12-2 3-15,11-2 6 16,12 0-24-16,1-1-17 16,2 0-4-16,-7 0-18 15,-8 0 0-15,-2-2-2 16,-9-1-54-16,-6-4-32 15,-3-6-53-15,-9-2-100 16,-11-4-164-16</inkml:trace>
  <inkml:trace contextRef="#ctx0" brushRef="#br0" timeOffset="579221.3529">17675 17809 1420 0,'0'0'205'0,"0"0"-89"16,0 0-44-16,0 0-72 15,0 0 0-15,0 0-3 16,97 20 3-16,-65 0-1 16,-2 5 0-16,-1 5-3 15,-9 1 4-15,-5 4 1 16,-5 2 0-16,-10 0 6 16,-3-1-7-16,-20 0-10 15,-13-7 9-15,-4 1-27 16,0-8-26-16,1-4-52 15,3-2-76-15,17-9-85 16,7-1-347-16</inkml:trace>
  <inkml:trace contextRef="#ctx0" brushRef="#br0" timeOffset="579629.6496">18474 17805 1328 0,'0'0'100'15,"0"0"11"-15,0 0-60 0,0 0-29 16,-80-17-22-16,55 17-1 16,-1 2-6-16,1 13-37 15,-2 2 30 1,4 3-2-16,8 3 1 0,5-1 14 15,9 2-4-15,1-1 5 16,10-2 11-16,13 0-11 16,6 3 16-16,8-1-6 15,-2-2-10-15,-3 4 13 16,-5-4-13-16,-9 5 6 16,-7-4 25-16,-8 2-7 15,-3 0 0-15,0 2-7 16,-17-7-2-16,-2 4 7 0,-4-6-6 15,-3-4-5 1,-4-3-11-16,-1-3-43 0,-2-7-42 16,4 0-120-16,12 0-124 0</inkml:trace>
  <inkml:trace contextRef="#ctx0" brushRef="#br0" timeOffset="580003.9165">18770 18017 1505 0,'0'0'80'16,"0"0"-28"-16,0 0-52 15,0 0 0-15,0 0-43 16,0 0 18-16,89-54-6 16,-60 35 11-16,-7-4 8 15,-1-3-38-15,-9 0-59 0,-8 2-56 16,-4 1 14-16,-3 9 111 15,-17 4 40-15,-5 7 8 16,-5 3 33-16,1 0 37 16,-3 7 7-16,6 6 4 15,5 4-1-15,6 1-5 16,2 6-9-16,0 6-29 16,4 1-14-16,4 7-10 15,2 3-9-15,3 1 11 16,0-2-12-16,16-5-1 15,8-1-3-15,3-9-7 16,7-3-2-16,6-8-17 0,23-14-33 16,-6-2-98-1,-9-16-157-15</inkml:trace>
  <inkml:trace contextRef="#ctx0" brushRef="#br0" timeOffset="580338.963">19416 17413 1587 0,'0'0'100'16,"0"0"-60"-16,0 0 8 15,0 0-32-15,0 0-16 16,0 0-4-16,0 0 4 16,4 25 8-16,-4 5-2 15,0 2 18-15,-3 9-2 0,-7 5-8 16,-5 4-5-16,-3 3-2 15,3 0 11 1,2 2-6-16,4-5 15 0,6-3-12 16,3-1-6-16,0-4 0 15,9-5 10-15,7-6-3 16,7-3-3-16,0-6-13 16,9-3 0-16,-1-4-1 15,6-8-40-15,2-4-37 16,-2-3-36-16,7-10-48 15,-15-6-88-15,-5-7-234 0</inkml:trace>
  <inkml:trace contextRef="#ctx0" brushRef="#br0" timeOffset="580633.297">19236 17791 1397 0,'0'0'127'0,"0"0"-79"16,0 0 3-16,0 0-45 15,0 0-6-15,0 0 0 16,0 0 0-16,55-5 21 16,-19-1 41-16,11-1 3 15,7 0-28-15,4 0-6 0,-4-3-24 16,-1 2-6-1,-7 3-1-15,-8 2 0 16,-8 2-1-16,-8-2-44 0,-9 3-32 16,-3 0-53-16,-3 0-168 15,-7 3-374-15</inkml:trace>
  <inkml:trace contextRef="#ctx0" brushRef="#br0" timeOffset="581443.9006">20321 17716 1352 0,'0'0'139'16,"0"0"-82"-16,0 0-18 0,0 0-29 15,0 0-10 1,-95-11 0-16,59 21 3 0,-1 8 4 15,3 8 3-15,-1 3 12 16,8 2-4-16,8 8 15 16,6-3-18-16,9 5-9 15,4 4 17-15,14-1-13 16,14 1 2-16,15-5-11 16,9-8 5-16,6-5-5 15,3-10-1-15,-3-12-21 16,-8-5 8-16,-8 0-10 15,-12-14 7-15,-9-14 16 0,-10-11-2 16,-11-10-27-16,0 2-17 16,-14-3 21-16,-7 12 25 15,-1 8 38-15,1 9-8 16,0 6-14-16,6 5-16 16,2 3-16-16,10 3-11 15,3-5-90-15,0 2-167 16,10 0-741-16</inkml:trace>
  <inkml:trace contextRef="#ctx0" brushRef="#br0" timeOffset="581800.151">20961 17510 1446 0,'0'0'40'16,"0"0"13"-16,0 0-29 15,0-94-24-15,0 70-25 16,-8 1-36-16,-6 6-20 16,-1 7 27-16,2 2 13 15,-4 7 37-15,5 1 4 16,2 9 41-16,0 15 15 16,-1 12 33-16,5 7-34 15,1 7 0-15,5 6-24 16,0 6-18-16,0-1 6 15,0 5-13-15,0-1 11 16,0 0 2-16,0-1-17 0,0-5 15 16,0-3-14-16,0-6-3 15,0-4 0-15,-13-9-22 16,-3-4-61-16,-14-14-96 16,4-8-145-16,3-8-460 15</inkml:trace>
  <inkml:trace contextRef="#ctx0" brushRef="#br0" timeOffset="582017.0457">20644 17995 1540 0,'0'0'167'0,"0"0"-108"16,0 0-10-16,127-80-31 0,-69 59-18 16,7 4 11-1,7 2-11-15,3 3-38 0,-3 7-60 16,27-5-39-16,-21 4-167 15,-11 2-513-15</inkml:trace>
  <inkml:trace contextRef="#ctx0" brushRef="#br0" timeOffset="582307.2528">22265 17588 1657 0,'0'0'145'0,"0"0"-104"15,0 0 25-15,0 0-66 16,-122-40-8-16,58 40-14 0,-3 9 1 16,5 13 5-16,4 10-16 15,15 0-19-15,21 2 29 16,17 1 19-16,10 4 3 16,27 5 22-16,15 1-3 15,13 2-4-15,-2 0-15 16,-5-5 7-16,-9-4-1 15,-14-5 23-15,-13-8 17 16,-15-1-11-16,-2-4 5 16,-27-1-4-16,-10-2-9 15,-16-1-4-15,-3-7-6 16,-2-1-17-16,4-8-17 16,5 0-53-16,11-15-71 0,13-6-68 15,17-7-494-15</inkml:trace>
  <inkml:trace contextRef="#ctx0" brushRef="#br0" timeOffset="582674.5413">22524 17958 725 0,'0'0'895'0,"0"0"-868"16,0 0 25-16,0 0-23 15,0 0-20-15,92-17-9 16,-58 7-2-16,5 0-23 15,-2-7 9-15,-2-7-15 16,-7-4-10-16,-9-2 11 0,-10 3-10 16,-9 1 40-1,-3 3 27-15,-21 9-26 16,-8 4 12-16,-4 3-12 0,-3 7 9 16,-1 0 26-16,2 14 2 15,6 6-1-15,3 4 1 16,9 8-12-16,1 3 3 15,8 4-16-15,8 3 3 16,3-3 9-16,7 4-19 16,19-6-4-16,8-5-2 15,13-5-25-15,9-7-26 16,32-18-45-16,-14-2-121 16,-6-5-176-16</inkml:trace>
  <inkml:trace contextRef="#ctx0" brushRef="#br0" timeOffset="582949.5692">23308 17349 1737 0,'0'0'72'16,"0"0"-31"-16,0 0 6 16,0 0-16-16,0 0-12 15,0 0-19-15,0 0-8 16,0 63 8-16,-1-17 1 15,-10 11 0-15,-1-1 15 0,0 6-15 16,-1-1 8 0,2 1 9-16,4 0-5 0,0-6 11 15,7-6-14 1,0-4-9-16,1-9 6 0,19-4-7 16,6-7-23-16,9-9-8 15,29-14-67-15,-8-3-88 16,-3-6-189-16</inkml:trace>
  <inkml:trace contextRef="#ctx0" brushRef="#br0" timeOffset="583180.4786">23189 17690 1657 0,'0'0'209'15,"0"0"-117"-15,0 0 30 0,0 0-72 16,110-7-50-16,-4-3 0 15,13 0-42-15,-12 0-50 16,-30 0-36-16,-24 7-43 16,-21-1-197-16,-12 2-644 0</inkml:trace>
  <inkml:trace contextRef="#ctx0" brushRef="#br0" timeOffset="594095.1269">23304 17598 466 0,'0'0'13'0,"0"0"115"16,0 0-49-16,0 0-27 15,0 0 3-15,0 0-7 16,0 0-3-16,0 0-15 16,0 0 18-16,0 0-5 15,0 0-7-15,0 0 13 16,0 0-4-16,0 0-4 0,0 0-14 16,0 0-18-1,0 0-8-15,0 0-1 0,-4 0 0 16,0 0-1-16,0 0-32 15,-4 6-2-15,-1-2 27 16,-2 3-11-16,-2-2 7 16,1 1-8-16,-1-2 1 15,0 2 19-15,-5 1-1 16,-3-3 0-16,1 2-9 16,1 1-2-16,3-4 1 15,2-3 11-15,5 0 0 16,2 0 28-16,2 0-1 15,1 0 16-15,3 0 11 16,1 0-28-16,0 0-7 16,-2 0-19-16,2 0 1 0,-1 0 0 15,-5 0-1 1,-7 0-2-16,0 0 2 0,0 0-1 16,-1 1 1-16,5 0 1 15,5-1 0-15,1 2 5 16,3-2 1-16,0 3-6 15,0-3 16-15,0 3-15 16,0-2 5-16,3 5-7 16,6 4 0-16,6 2 5 15,1 2 6-15,10 3 5 16,5 0 7-16,8-1-12 16,2-3 0-16,-2-4-2 15,-4-2-8-15,-9-4-1 16,-11 0-15-16,-7-2-13 15,-12-1-11-15,-13 0-71 0,-7-3-208 16</inkml:trace>
  <inkml:trace contextRef="#ctx0" brushRef="#br0" timeOffset="608905.6908">17944 4845 584 0,'0'0'205'15,"0"0"-150"-15,0 0-43 16,0 0 25-16,0 0 33 16,-3 0-25-16,3 0-12 15,0 0 9-15,0 0-5 16,0 0 23-16,0 0-7 15,0 0 5-15,0 0 16 16,0 0-1-16,0 0-2 0,0 0-16 16,0 0-24-16,0 0 1 15,0 0-13-15,0 0-6 16,0 0 3-16,0 0-15 16,0 0 12-16,0 0-12 15,0 0 0-15,0 0 7 16,0 0-8-16,0 0 1 15,0 0 5-15,0 0-6 16,0 0 0-16,0 0 0 16,0 0 1-16,0 0 4 15,0 0-4-15,0 0-1 16,0 0 10-16,0 0-10 16,0 0 0-16,0 0 0 15,0 0-8-15,6 0 8 16,13 0 0-16,6 0 9 0,6 0-2 15,7 0 0 1,5-1 4-16,2-3-10 0,-2-2-1 16,-4 2 8-16,-1 1-8 15,-2-1 0-15,-4 2 0 16,-2-1 0-16,-10 2 7 16,-1 1-7-16,-3-3 0 15,-6 3 2-15,0-1-2 16,-1-1 0-16,-2 2-1 15,0-1 0-15,-4 1-6 16,0 0-3-16,0-1-12 16,-3 1-10-16,0 0-22 15,0-2-16-15,0 0-42 0,0-3-77 16,0-2-78 0,0 0-603-16</inkml:trace>
  <inkml:trace contextRef="#ctx0" brushRef="#br0" timeOffset="609794.2503">18303 4600 608 0,'0'0'98'16,"0"0"-65"-16,0 0 29 15,0 0 22-15,0 0 7 16,0 0-7-16,0 0-7 0,-5-4-3 16,2 2-18-16,0 1 8 15,2-2-2-15,-2 2 1 16,0 1-1-16,3 0-15 15,0 0-21-15,0 0 1 16,0 0-16-16,0 0-4 16,0 0 7-16,0 0-8 15,0 0-6-15,0 5 0 16,-3 7-6-16,0 2 6 16,-4 4 2-16,2 3-2 15,-3 3 10-15,2 2-10 16,-2 2 0-16,-1 0 8 15,0 3-8-15,-2 1 7 0,1 1-6 16,1-1-1-16,0 2 7 16,2-2-6-16,2-3 5 15,2-2-5-15,0-3-1 16,1-3 1-16,-1-3 5 16,2-2-6-16,-1-5 8 15,2-1-7-15,-1-1 0 16,1-5 0-16,0-1-1 15,0-2 8-15,0-1-7 16,0 0-1-16,0 0 9 16,0 0-9-16,0 0 1 15,0 0 9-15,0 0-10 16,0 0 9-16,0 0-9 16,0 0 0-16,0 0 8 15,0 0-7-15,0 0-1 0,0 0 0 16,0 0 0-16,0 0-1 15,0 0 1-15,0 0-6 16,0 0 6-16,0 0 1 16,0 0-1-16,0 0 1 15,0 0-1-15,0 0-6 16,1-3-48-16,25-21-71 16,-5 4-157-16,3-2-554 0</inkml:trace>
  <inkml:trace contextRef="#ctx0" brushRef="#br0" timeOffset="610244.5736">19128 5111 846 0,'0'0'156'0,"0"0"-111"0,0 0 4 15,0 0-6 1,0 0 15-16,0 0-7 0,0 0 4 15,0 0 9-15,0 0-27 16,0 7-18-16,-6 4 1 16,-7 5 1-16,-4 6 9 15,-2 4-12-15,-4 1 2 16,-1 1 6-16,0-2-16 16,4 3-1-16,2-3 3 15,0 0-12-15,6-2 7 16,-1-3-6-16,5-5 0 0,2-1-1 15,1-7-1 1,5-5-51-16,0-3-70 0,6-8-68 16,7-10-377-16</inkml:trace>
  <inkml:trace contextRef="#ctx0" brushRef="#br0" timeOffset="610643.8551">19468 4792 836 0,'0'0'185'0,"0"0"-111"0,0 0 30 15,0 0-33-15,0 0-41 16,0 0-8-16,0 0 26 16,30 10 29-16,-6-9-16 15,1 1-16-15,5 2-23 16,6-3 5-16,1 0-12 16,5-1-6-16,2 0 5 15,0 0-3-15,-4 0-10 16,-4 0 4-16,-3 0-4 15,-10 0-1-15,-1 0 0 0,-8 0 0 16,-5 0 0 0,-3 0-1-16,-3 0-20 0,0-1-35 15,-1-4-107-15,0-2-206 0</inkml:trace>
  <inkml:trace contextRef="#ctx0" brushRef="#br0" timeOffset="611186.215">20807 5152 1162 0,'0'0'187'0,"0"0"-152"0,0 0-22 15,0 0-11-15,0 0-2 16,0 0 6-16,0 0 3 16,0 7-8-16,0-5 5 15,0 3-6-15,-3 4 0 16,-5 9 5-16,-6 4 13 15,0 8 19-15,-6 5-18 16,1 2-5-16,-4 1 15 16,2-1-20-16,0-4-2 15,1 1-5-15,5-7 6 16,0-4-8-16,6-7-1 16,3-4-34-16,6-9-90 15,0-3-147-15,0 0-387 0</inkml:trace>
  <inkml:trace contextRef="#ctx0" brushRef="#br0" timeOffset="612050.9211">21700 4655 755 0,'0'0'206'0,"0"0"-154"16,0 0 0-16,0 0-13 0,0 0 11 15,0 0 26-15,0 0 1 16,1 0-4-16,-1 0-2 15,0 0-19-15,0 0-4 16,0 0-15-16,0 0-21 16,0 0 1-16,0 0-13 15,0 0-7-15,-5 4 7 16,-9 13-10-16,-7 9 10 16,-6 7 0-16,-5 9 0 15,-3-1 5-15,1 5-5 16,-1-4 0-16,3-2 11 15,2-4-11-15,5-3 0 0,-1-6 7 16,10-6-5-16,1-6-2 16,4-4 0-16,5-5-2 15,3-3-11-15,0-3-55 16,3 0-23-16,0-21-43 16,0-4-211-16,5-2-63 0</inkml:trace>
  <inkml:trace contextRef="#ctx0" brushRef="#br0" timeOffset="612421.1838">21407 4634 590 0,'0'0'293'16,"0"0"-212"-16,0 0-25 15,0 0-23-15,0 0 19 16,0 0-2-16,0 0-6 15,20-30-7-15,-20 30-24 16,1 7-13-16,2 6 2 16,0 4 27-16,3 4 24 15,2 6-6-15,4 1-4 16,0 4-14-16,5 1-11 16,2-1-1-16,1 5-8 15,3-2-3-15,-4-1 4 16,0 0-10-16,-1-2 1 15,-3-2 8-15,-3-1-9 0,2-4 6 16,-7-1-6 0,1-6 0-16,0-2 2 0,-2-3-2 15,-1-5 0-15,0-1 0 16,1-4-17-16,7-3-73 16,-1-2-74-16,3-10-437 15</inkml:trace>
  <inkml:trace contextRef="#ctx0" brushRef="#br0" timeOffset="612889.4728">22370 5223 1001 0,'0'0'91'0,"0"0"-76"16,0 0-4-16,0 0-2 15,0 0 27-15,0 0 5 16,0 0-41-16,-9 25 10 16,-10-6 19-16,-4 7 7 15,-5 4 5-15,-5 2-11 16,0 2-15-16,2-3 5 15,2-3-12-15,2-1-7 16,7-6 9-16,5-4-10 16,0-5-13-16,12-7-62 15,3-5-103-15,0 0-191 0</inkml:trace>
  <inkml:trace contextRef="#ctx0" brushRef="#br0" timeOffset="613355.816">22647 4885 788 0,'0'0'105'0,"0"0"-77"0,0 0 35 16,0 0-2-16,0 0 13 15,0 0-42-15,0 0-6 16,21 0 20-16,0 3-7 16,2 1-7-16,8 0-6 15,7-1 15-15,4-2 5 16,9-1-1-16,1 0-16 15,4 0-1-15,-6 0-17 16,-5 0 17-16,-7 0 1 16,-8 2-27-16,-8-2 11 15,-9 1-13-15,-4-1 0 16,-5 2-1-16,-1-2 2 16,-1 0-1-16,-2 0 0 15,1 0-8-15,-1 0-15 0,0 0-45 16,0 0-32-16,0 0-18 15,0 0-64-15,0-2-80 16,0-5-293-16</inkml:trace>
  <inkml:trace contextRef="#ctx0" brushRef="#br0" timeOffset="613748.0962">23070 4642 620 0,'0'0'75'16,"0"0"-61"-16,0 0-5 16,0 0 17-16,0 0 26 15,0 0 57-15,0 0-33 16,-57 24-30-16,55-24-19 15,1 0-4-15,-1 0 14 16,-1-3 32-16,-1-7-41 16,-1-4-28-16,1-1-3 15,0 0 3-15,1 3 0 16,1 5 0-16,2 4 1 16,0 2-1-16,0 1 0 15,0 0 0-15,0 0-3 16,0 4 3-16,6 5 1 15,4 2 6-15,2 2-2 0,5 0-5 16,-5 10-65-16,-2-3-135 16,-3-3-125-16</inkml:trace>
  <inkml:trace contextRef="#ctx0" brushRef="#br0" timeOffset="614202.4229">22943 5156 175 0,'0'0'359'15,"0"0"-257"-15,0 0-41 16,0 0-23-16,0 0 55 15,0 0-7-15,0 0-53 16,0 0 7-16,0 0-14 16,0 0 26-16,0 0 2 15,0 0-28-15,1 0-26 16,5 4 6-16,6 2-6 16,-3 2 0-16,2 2-1 0,-5-1 1 15,-2-1-6 1,-4-2-4-16,0 0 10 0,-4-2 0 15,-5-1 35-15,-5-2 31 16,4-1 17-16,1 0 27 16,3 0-7-16,3-6-26 15,0-4-27-15,3-1-27 16,0 1-23-16,0 3-3 16,3 4-9-16,4 3-8 15,-1 0-40-15,-3 3-62 16,-1 7-36-16,-2-3-230 0</inkml:trace>
  <inkml:trace contextRef="#ctx0" brushRef="#br0" timeOffset="615785.8471">18694 5881 795 0,'0'0'652'16,"0"0"-652"-16,0 0-16 0,0 0-36 16,0 0 3-16,0 0 22 15,0 0 27-15,28 0 42 16,11 0 16-16,13-3 6 16,24-4-23-16,34 4-22 15,40-1-5-15,18 1 1 16,14 3-14-16,5 0 19 15,-7 0-10-15,7 0 9 16,4 0-6-16,-2 0-13 16,7 0 12-16,-5-7-12 0,3 0 3 15,-5 1 0-15,-1 0-2 16,-12 0-1-16,-4 2 0 16,-16 0 1-16,-11 2-1 15,-14-1 0-15,-11 2 6 16,-16 0-7-16,-7-2 2 15,-6 0-2-15,-16 0 1 16,-14 0-1-16,-16 2 1 16,-8-1-12-16,2-1-29 15,-4 2-34-15,-5-2-49 16,-16 2-47-16,-10-1-179 16,-4-1-306-16</inkml:trace>
  <inkml:trace contextRef="#ctx0" brushRef="#br0" timeOffset="630480.544">24517 4747 104 0,'0'0'630'16,"0"0"-386"-16,0 0-11 15,0 0-19-15,0 0-77 16,0 0-8-16,-5-22-18 15,-2 6-39-15,-8-4-44 16,-3-1-28-16,-9-1 3 16,-6 4-3-16,-5 6-13 15,-3 6 12-15,2 6-15 0,2 6 3 16,6 17-4 0,5 10-42-16,10 5 21 0,13 3-19 15,3 0 12 1,21-2 45-16,12 1 10 15,7-1 9-15,6 0-13 0,-2-3 1 16,-7-1-7-16,-7 1 0 16,-6-1 2-16,-15-2-11 15,-8 0-3-15,-1 0-4 16,-23-2 2-16,-9-2 12 16,-11-5 2-16,-4-5 1 15,1-8 0-15,4-5 15 16,5-6-15-16,8-1-1 15,10-18-26-15,19-21-76 16,8 7-142-16,17-4-86 0</inkml:trace>
  <inkml:trace contextRef="#ctx0" brushRef="#br0" timeOffset="630834.5349">25008 4497 1069 0,'0'0'525'0,"0"0"-502"16,0 0-13-16,0 0-10 15,0 0-14-15,0 0 2 16,-30 76 12-16,15-17 22 16,-5 20-16-16,-3 19-5 15,-1 3 9-15,6-18-9 16,3-20 0-16,7-24-1 0,4-5 0 15,1 1 13-15,1 4 1 16,2-1-3 0,0-6 6-16,12-5-16 0,11-7-1 15,6-8-6-15,40-12-26 16,-8-9-98-16,1-14-214 0</inkml:trace>
  <inkml:trace contextRef="#ctx0" brushRef="#br0" timeOffset="631224.8183">24637 4818 1438 0,'0'0'135'16,"0"0"-91"-16,0 0-37 15,0 0 5-15,90-1-2 16,-30 1-10-16,8 3 11 15,8 1-11-15,-13-4-99 16,21 0-128-16,-20 0-71 16,-12 0-276-16</inkml:trace>
  <inkml:trace contextRef="#ctx0" brushRef="#br0" timeOffset="638257.3571">25433 4871 88 0,'0'0'660'15,"0"0"-536"-15,0 0-12 16,0 0 11-16,0 0-11 15,0 0-1-15,4-33-19 16,-4 29-53-16,2-2-7 16,-2 2-5-16,0 0-9 15,0-2 4-15,0 3-5 16,0 1-1-16,0-2 10 16,0 2 9-16,0 1-3 15,0 1-10-15,0 0-13 0,-11 0 0 16,-7 0-9-1,-7 1-17-15,-8 10 15 0,-3 8-17 16,-1 5 0 0,1 7 18-16,3 5-10 0,6 3 11 15,7 0 0-15,8-3-13 16,9-4 5-16,3-4-15 16,0-5 7-16,16-5 15 15,9-5-9-15,5-5 10 16,6-5 16-16,3-3-4 15,3-3 2-15,-4-16-14 16,1-14 0-16,-3-7-1 16,-6-3-5-16,-8 2 6 15,-10 10 6-15,-3 11 29 16,-9 10 3-16,0 9-38 16,0 1-2-16,0 2-7 15,0 20-17-15,-4 7 20 0,-2 11 5 16,3 6-2-16,3 1 2 15,0-3 1-15,0-5-1 16,10-6 1-16,5-8-66 16,17-10-64-16,-6-6-44 15,4-9-162-15</inkml:trace>
  <inkml:trace contextRef="#ctx0" brushRef="#br0" timeOffset="638630.6233">25839 4823 1350 0,'0'0'153'16,"0"0"-143"-16,0 0-10 16,0 0-24-16,0 0 20 15,9 82 4-15,-5-37 0 16,2 4 1-16,0 1 7 16,0-8-8-16,1-9 0 15,0-12-2-15,0-7-12 16,0-12 14-16,2-2 15 15,6-8 70-15,9-30-17 16,6-9-50-16,4-12-5 16,2-1-5-16,-9 13-8 15,-3 10 14-15,-5 19-4 0,-7 18-10 16,0 6-19 0,-2 25-13-16,1 14 23 0,-2 10 9 15,-3 3-7-15,0-2-5 16,1-9-58-16,16-1-91 15,-3-14-36-15,4-16-193 16</inkml:trace>
  <inkml:trace contextRef="#ctx0" brushRef="#br0" timeOffset="639288.0889">26753 4399 1113 0,'0'0'128'0,"0"0"-29"0,0 0-19 16,0 0 5-16,0 0-38 15,0 0-35-15,0 0-12 16,4-21 0-16,-4 21-12 16,0 0 2-16,0 0-7 15,0 0 7-15,0 2-3 16,0 3 6-16,0 2 6 15,0 0-3-15,0-1 4 16,0 1 0-16,-1-1 0 16,-1 0 0-16,1 1 0 15,-2 4 0-15,-1 3-1 16,-2 7 1-16,0 9 0 16,-2 8 0-16,2 20-2 0,2 21 1 15,-1 20 1-15,1 5 0 16,-1-5-1-1,2-24 1-15,0-26-1 0,3-16 1 16,0-10 0-16,0 1-1 16,2-1 1-16,2-3-6 15,-1-6 5-15,-1-9-25 16,-2-2 10-16,0-3 16 16,0 0 11-16,-2-5 26 15,-4-9-37-15,0-3 0 16,-4-5 0-16,1 1 1 15,-3 0 9-15,-1-1-9 0,-2-4-1 16,-3-1 15 0,1-1-15-16,-2-3 0 0,1 1 5 15,3 1-4-15,3 8 0 16,2 5 0-16,4 6 21 16,1 6 7-16,1 4-29 15,-4 0 0-15,-2 17 0 16,-2 7-9-16,-1 11 9 15,5 3-6-15,7 0-8 16,1-4 14-16,6-4-1 16,15-5-7-16,7-5 8 15,11-7 2-15,7-8-2 16,32-5-92-16,-11-8-103 16,-8-9-189-16</inkml:trace>
  <inkml:trace contextRef="#ctx0" brushRef="#br0" timeOffset="639975.5868">27270 4771 72 0,'0'0'1005'16,"0"0"-889"-16,0 0-9 16,0 0-44-16,0 0-15 15,-96-44-18-15,59 51-28 16,-4 18 14-16,1 12 3 15,4 8-18-15,11 5 5 16,10 1-6-16,15-5-22 16,0-5 21-16,18-10-21 0,7-7 8 15,9-10 14-15,-1-11 2 16,1-3 20-16,-1-14-6 16,-3-19-3-16,0-9 9 15,-5-10-2-15,-5 5 1 16,-5 7-14-16,-9 14 24 15,-3 13 1-15,-3 13-32 16,0 7-24-16,-3 22 13 16,-3 8 3-16,-1 12 8 15,5 3 0-15,2-1-9 16,0-6 8-16,10-8 1 16,4-10-10-16,0-5-6 0,2-9-12 15,1-9 24 1,1-4 4-16,5-4 16 0,2-24 7 15,8-22-14-15,6-32 2 16,-2-2-11 0,-5 7 0-16,-9 15-43 0,-8 30 43 15,-4 6 14-15,-4 5 37 16,-4 14-30-16,-1 7-21 16,-1 0-27-16,5 7-17 15,3 10 22-15,1 3-2 16,4 4 10-16,-1 1 14 15,2 3 0-15,-3 1-9 16,-3-1 7-16,0-1-11 16,-8 0 0-16,-1-4-7 0,0 0-8 15,0 0 27 1,-8 1-7-16,-3 1 6 0,2 0 2 16,3 1-1-16,2-1 0 15,4-2-7-15,1-5-7 16,19-2 6-16,8-6-33 15,32-10 22-15,-7 0-115 16,0-10-266-16</inkml:trace>
  <inkml:trace contextRef="#ctx0" brushRef="#br0" timeOffset="640529.973">28351 4282 1194 0,'0'0'21'16,"0"0"37"-16,0 0 19 16,0 0 16-16,0 0-15 15,0 0-78-15,0 0-10 16,-7 14 10-16,7 40-10 16,-3 27 10-16,-14 23-1 15,-1 9 1-15,3-4-1 16,6-15-5-16,9-25 6 15,0-15 1-15,0-13-1 16,0-8-1-16,2 0 0 16,5-3 1-16,-1-2-7 15,-1-11 7-15,-2-10 0 16,1-7 0-16,1-3 26 16,0-22 11-16,0-15-37 0,-2-9-25 15,-3-8 25-15,0 4 0 16,-10 6 29-16,-10 13 15 15,-5 13-19-15,-6 8-18 16,-7 10-7-16,-3 3 3 16,-1 9-3-16,3 12 10 15,6 4-4-15,11 1 6 16,10 2-11-16,10 1 5 16,2 0-6-16,15 1 1 15,15 1 18-15,9-2-11 16,10-3 5-16,8-8 3 15,4-5-7-15,1-10-1 16,3-3-5-16,-4 0-3 0,-8 0-10 16,-8-1-13-16,-10-2-24 15,-13 1-29-15,-14 2-95 16,-8 0-180-16,0 0-494 0</inkml:trace>
  <inkml:trace contextRef="#ctx0" brushRef="#br0" timeOffset="641363.3449">24573 5859 960 0,'0'0'140'0,"0"0"-7"16,0 0-26-16,-89-37-43 16,48 37-42-16,-3 3 22 15,-3 17 27-15,0 10-17 16,5 12-2-16,6 8-23 16,8 8-13-16,9 3-3 15,9-5-12-15,10-6 12 16,5-10-13-16,19-8-2 15,10-11 2-15,8-10 2 16,7-10 4-16,6-1 7 0,2-19-8 16,-3-15-5-1,-7-11-13-15,-12-9-11 0,-13-2 16 16,-16 3-23-16,-6 7 31 16,-12 9 17-16,-12 9-5 15,-6 7-11-15,1 4-1 16,0 5-7-16,9 4-8 15,3 2-46-15,11 4-68 16,24-5-6-16,15 4-194 16,9-4-68-16</inkml:trace>
  <inkml:trace contextRef="#ctx0" brushRef="#br0" timeOffset="641653.0969">24929 5836 778 0,'0'0'593'0,"0"0"-532"15,0 0-45-15,0 0-6 16,0 0 8-16,-48 99 17 16,33-38 7-16,1 22-20 15,1 17 5-15,0 6-15 16,2-7-11-16,5-24 9 16,3-22-10-16,3-12-13 15,-1-6-24-15,-1 4-43 16,-2 1-49-16,-1-4-13 15,2-18-147-15</inkml:trace>
  <inkml:trace contextRef="#ctx0" brushRef="#br0" timeOffset="641945.7226">24958 6014 1650 0,'0'0'130'0,"0"0"-129"15,0 0-2-15,50-90 1 16,-24 73-1-16,1 5-10 15,1 8 11-15,-5 4-8 16,-2 4-12-16,-6 16 8 16,-9 6-2-16,-6 4 12 15,0 3-14-15,-20-1 16 16,-9 1 2-16,-7-5-2 0,0-8 7 16,1-8-7-16,7-12-64 15,10-2-146-15,12-14-366 0</inkml:trace>
  <inkml:trace contextRef="#ctx0" brushRef="#br0" timeOffset="642238.93">25506 6087 1189 0,'0'0'140'15,"0"0"-45"-15,0 0-17 16,0 0-33-16,0 0 5 15,83-70-29-15,-50 37-10 16,3-5 9-16,-3 2-10 16,-5 0 16-16,-7 7-11 0,-7 6 7 15,-8 9 30-15,-6 4-8 16,0 3 6-16,-19 0-47 16,-7 0-3-16,-9 4-1 15,-2 3-14-15,-5 3-4 16,2 16 19-16,4 11-15 15,6 10 15-15,5 5 5 16,10 10-4-16,8-1 7 16,7-1-8-16,11-4-15 15,21-5 15-15,8-8-13 16,11-10 8-16,7-7 4 16,5-12-32-16,-1-7-21 15,-5 0-3 1,-8-9-14-16,-11-4-41 0,-11 2-6 0,-10 6-22 15,-8 0-180-15,-3 5-576 0</inkml:trace>
  <inkml:trace contextRef="#ctx0" brushRef="#br0" timeOffset="643355.1204">26024 6142 32 0,'0'0'492'16,"0"0"-418"-16,0 0 75 0,0 0-1 15,0 0-25-15,0 0-14 16,0 0-1-16,3 6 49 16,4-6-3-16,5-9-51 15,4-9-32-15,8-8-43 16,4-14-2-16,4-9-14 15,1-11-12-15,-2-2 16 16,-4 0-16-16,-5 8-8 16,-7 12 8-16,-7 15-7 15,-4 13-6-15,-4 10-15 16,0 4-45-16,-6 1 12 0,-7 13-4 16,-2 10 36-16,3 2 23 15,6 3-22-15,6-2 2 16,0-3 9-16,18 0 17 15,9-3 29-15,3 2-5 16,-1-3 5-16,1 1-8 16,-3-2-20-16,-8 3 9 15,-5-1-9-15,-7 4 0 16,-2 2 10-16,-5 0-10 16,0 1-1-16,0-3 0 15,-3-5-8-15,1-7-10 16,2-9-41-16,5-4-59 15,17-7-21-15,36-42 7 0,-3 1-181 16,-1-4-315-16</inkml:trace>
  <inkml:trace contextRef="#ctx0" brushRef="#br0" timeOffset="643657.7419">26783 5806 576 0,'0'0'533'16,"0"0"-352"-16,0 0-8 16,0 0-96-16,0 0-58 15,0 0-8-15,-120 41-5 16,79-14 3-16,5 4 16 15,9 0-14-15,15-3 5 16,12-5-16-16,0-3-13 16,27-10 10-16,10-5 3 15,9-5 8-15,5-8-8 16,0-13-15-16,-11-1 5 0,-10 4 9 16,-14 7 1-1,-10 10-1-15,-6 1-10 0,0 13-13 16,-7 17 24-16,-6 10 1 15,1 5 6-15,4-1-7 16,8-2-29-16,0-11-12 16,15-10-65-16,37-21 11 15,-4 0-1-15,3-10-210 0</inkml:trace>
  <inkml:trace contextRef="#ctx0" brushRef="#br0" timeOffset="643984.0329">27253 5438 1279 0,'0'0'65'16,"0"0"-65"-16,0 0 0 15,0 0 15-15,-63 87 25 16,49-41-3-16,4 9-29 16,4 3 13-16,2 1-15 15,2 2-6-15,1-4 10 16,-1 4-10-16,-2-3 1 15,1-3 6-15,0-4-6 16,2-6-2-16,1-8 1 16,0-9-7-16,13-10 7 15,10-10-87-15,33-13 10 16,-4-16-66-16,-3-10-593 0</inkml:trace>
  <inkml:trace contextRef="#ctx0" brushRef="#br0" timeOffset="644257.4644">26881 5931 1172 0,'0'0'184'0,"0"0"-184"16,0 0 1-16,93 0-1 15,-34 0 24-15,12-6-8 16,5-2-3-16,-5-4-3 15,-3 1-10-15,-9-2-1 16,-11 2-5-16,-12 0 6 0,-14 4 5 16,-9 1-5-1,-8 5 16-15,-3 1 10 0,-2 0-25 16,0 0 17-16,0 5-17 16,0 11-1-16,0 9 1 15,1 8 15-15,2 7 0 16,0 7 1-1,0 1-16-15,-3 0 5 0,0-3-6 16,0-1-7-16,0-10-38 16,9-10-67-16,-2-10-126 15,4-11-562-15</inkml:trace>
  <inkml:trace contextRef="#ctx0" brushRef="#br0" timeOffset="644506.9222">27741 5600 1624 0,'0'0'102'0,"0"0"-102"16,0 0-1-16,0 0 0 15,0 0-19-15,0 0-47 16,0 0-169-16,-21 37-7 16,21-10-140-16</inkml:trace>
  <inkml:trace contextRef="#ctx0" brushRef="#br0" timeOffset="644750.0958">27952 5871 1081 0,'0'0'87'0,"0"0"-69"16,0 0-7-16,0 0 39 16,-89 81-27-16,56-42-7 15,3 5 3-15,11 3-17 16,10-2 6-16,9-6-7 15,3-5-1-15,18-7 28 16,5-7 1-16,5-9 3 16,2-7 8-16,2-4-16 15,-1-7 2-15,-2-20-3 16,-2-23-4-16,-12-24 3 16,-11 1-22-16,-7 8-5 15,-9 16 5-15,-19 23 0 16,-6 9-8-16,-7 4-17 15,-3 13-37-15,5 7-18 0,10 23-63 16,11-3-164-16,18-3-323 0</inkml:trace>
  <inkml:trace contextRef="#ctx0" brushRef="#br0" timeOffset="645263.4682">28276 5801 1192 0,'0'0'222'0,"0"0"-110"16,0 0-31-16,0 0-39 16,0 0-27-16,0 0-15 15,0 0-6-15,45 8 2 16,-22 18 2-16,-1 7 2 16,-1 10-30-16,-6 3-15 0,-5 4-8 15,-6 2 23-15,-4-5-4 16,0-7 0-16,0-7 3 15,-4-12 1-15,-5-10 13 16,2-6 17-16,2-5 23 16,4-16 67-16,1-16-67 15,9-26 0-15,28-28-23 16,8 0-11-16,1 5-113 16,3 16-54-16,-11 26 81 15,-1 6 97-15,-3 5 52 16,-8 17 3-16,-6 7-24 0,-4 4-20 15,-3 9-2 1,-3 10 7-16,-2 8 0 16,-4 7 6-16,-4 6-2 0,-3 8-19 15,-12 6 18-15,-2 1-18 16,0 3-1-16,2-3 8 16,8-3-8-16,5-4 0 15,2-7 1-15,3-7-1 16,15-7 0-16,6-8 0 15,7-2 14-15,5-5 20 16,1-7-34-16,1 0-10 16,-7-1-63-16,-4 0-99 15,-8-1-109-15,-8 0-337 0</inkml:trace>
  <inkml:trace contextRef="#ctx0" brushRef="#br0" timeOffset="647786.022">17930 6993 422 0,'0'0'63'15,"0"0"-54"-15,0 0-5 16,0 0-4-16,0 0-1 16,0 0 0-16,0 0-17 15,7 4 0-15,-4-2 8 16,-2-2-19-16,1 0-46 0,-1 1-50 16</inkml:trace>
  <inkml:trace contextRef="#ctx0" brushRef="#br0" timeOffset="658187.1132">17788 6876 785 0,'0'0'153'0,"0"0"-91"16,0 0 80-16,0 0-53 16,0 0 8-16,0 0 14 15,-34-28-18-15,34 26-13 16,0 2-12-16,0 0-27 16,0 0 22-16,0 0-21 15,0 0-5-15,0 0-17 16,0 0-18-16,0 0 11 15,0 0-13-15,5 0-28 16,5 7 18-16,2 8-5 16,10 5 15-16,5 5 21 15,3 4-10-15,2 4-9 16,3-1 6-16,1 4-7 0,-3-1 11 16,-1 3-12-1,0-1 0-15,-2-1 8 0,-2 3-8 16,2-3 1-16,-4-5-1 15,3 2 1-15,1-7 3 16,-4 0-4-16,0-5-1 16,-1-1 1-16,-2-3-2 15,-4-5 1-15,-2 1-6 16,-4-3-46-16,-3-3-16 16,-2 0-49-16,-8-1-48 15,0-3-108-15,0-3-254 0</inkml:trace>
  <inkml:trace contextRef="#ctx0" brushRef="#br0" timeOffset="658660.4464">18239 6806 791 0,'0'0'161'15,"0"0"-75"-15,0 0 32 16,0 0-32-16,0 0-16 16,0 0-21-16,0 0 1 0,-9-3-27 15,6 7-12 1,-5 6-11-16,-2 5 8 0,-5 9-1 15,-6 3-7-15,-4 5 19 16,-2 5 14-16,0 4-11 16,-6 4 3-16,6 1 4 15,2-1-19-15,-1 0 10 16,6-1-8-16,0-4-9 16,4 0 17-16,4-6-18 15,-1-6 7-15,5-4-1 16,0 0-6-16,2-4 9 15,1-5-11-15,2-2 1 16,0-3 4-16,3-3-5 16,0-1-7-16,0-5 4 15,0 3-36-15,0-4-25 0,3 0-80 16,8 0-104 0,4-7-83-16</inkml:trace>
  <inkml:trace contextRef="#ctx0" brushRef="#br0" timeOffset="660297.0436">18743 7446 173 0,'0'0'514'15,"0"0"-357"-15,0 0 28 16,0 0-47-16,0 0 6 15,0 0-10-15,0 0-50 16,-4 0-13-16,4 0-30 16,-3 0-19-16,3 0 9 15,-3 0-15-15,-5 0 7 16,-3 0-14-16,-6 0-9 16,-9-3-2-16,-3 0-11 15,-4 3-3-15,3 0 16 16,5 0-1-16,6 0 1 15,6 0 0-15,9 0-1 16,1 0 1-16,0 0 0 16,3 0 1-16,0 0 12 0,0 0-13 15,0 0 6-15,0 0 3 16,0 0-8-16,0 0 3 16,0 0-4-16,0 0-3 15,0 0-4-15,0 0 6 16,0 3-5-16,0 4 5 15,0 6-9-15,-3 3 10 16,0 4 0-16,0 1 0 16,-1 4 0-16,4-1 0 15,-1 3 1-15,1-2 0 0,0-2-1 16,0-3 7 0,0-5-7-16,0-2 0 0,0-5 0 15,5-4 0-15,-5 0-8 16,3-2 2-16,-3-2-6 15,3 0 11-15,-3 0-9 16,3 0 8-16,0 0 2 16,0 0 11-16,5-7 5 15,4-1-7-15,8-5-8 16,-2-4 6-16,9 4-7 16,-2-1-1-16,2 1 1 15,1 3 0-15,2 1 0 16,0 2-1-16,-5 4 1 15,1 0 0-15,-7 3-1 16,-2 0-13-16,-4 0 13 0,-1 3-10 16,-2 7 5-16,1 2 6 15,-5 2-5-15,-3 2 5 16,0 1 9 0,-3 1-8-16,0-1 17 0,0 0-18 15,0-3 2-15,0 2 3 16,0-5-4-16,0 2 0 15,0-3-1-15,-6 4 0 16,3-2 8-16,-7 1-7 16,2 4 1-16,-1-1 7 15,0-2-8-15,-4-2 7 16,0 1-2-16,0-2-6 16,0-1 12-16,-1-1-12 0,-2-2 1 15,4 0 10 1,-4-1-10-16,-1-2 8 0,1 0-7 15,-1-1 8-15,-5-2 21 16,-2-1-24-16,-1 0-5 16,-5 0 4-16,-1 0-5 15,-2 0-2-15,-5 0-15 16,-1-5-54-16,-23-5-8 16,7 1-173-16,6 1-564 0</inkml:trace>
  <inkml:trace contextRef="#ctx0" brushRef="#br0" timeOffset="675583.7298">19742 7429 191 0,'0'0'762'0,"0"0"-700"0,0 0-36 15,0 0-3 1,0 0 39-16,0 0 26 0,-6-9-17 16,6 9 3-16,0 0 13 15,0 0-24-15,0 0-30 16,0 0-12-16,0 0-4 15,0 0-4-15,0 0 6 16,0 0-12-16,0 0-5 16,0 0 14-16,0 0 4 15,0 0 18-15,0 0-6 16,6 0-14-16,11 0-2 16,2 0-15-16,16 0 15 15,11 0 3-15,10 0-19 16,5 0 16-16,4 0-15 15,-3 0-1-15,0 0 8 0,-4 0-8 16,-9-3 0-16,-4 0 0 16,-12 2 0-16,-8-1 0 15,-12 1 0-15,-3 1-13 16,-3 0-8-16,-7-2-21 16,0 2-9-16,3-1-11 15,-3-2-18-15,0-10-30 16,0 2-139-16,0-5-272 0</inkml:trace>
  <inkml:trace contextRef="#ctx0" brushRef="#br0" timeOffset="675979.0074">20251 7243 927 0,'0'0'205'16,"0"0"-96"-1,0 0-2-15,0 0-42 0,0 0 11 16,0 0-31-16,0 0-22 15,27 9-17-15,-8 6 1 16,1 3-7-16,-4 6 6 16,1 2 0-16,-8-1-6 15,-2 2 2-15,-5 0 5 16,-2-2-1-16,0 0 5 16,-6 1-6-16,-10-3-5 15,-3-3-2-15,-4 0-17 16,-12-1-68-16,7-8-125 15,7-5-312-15</inkml:trace>
  <inkml:trace contextRef="#ctx0" brushRef="#br0" timeOffset="677326.4948">21251 7494 656 0,'0'0'193'0,"0"0"-109"15,0 0-12-15,0 0 18 16,0 0 10-16,0 0-6 16,0 0 26-16,1 0-23 15,-1 0-30-15,0 0-23 16,0 0-8-16,0-5 15 15,0-4-20-15,-6 2-22 16,2-6 7-16,-1-1 0 16,4-4 18-16,1-3 23 15,0-2-33-15,0 0-2 16,10 2-8-16,2 2-13 16,8 3 10-16,0 3-11 15,5 3-8-15,3 6 7 16,0 4-6-16,4 0 1 0,-4 0 4 15,2 10-8-15,-4 3 9 16,0 0-8-16,-7-2 8 16,-2 3-18-16,-7-1-10 15,-1-2 2-15,-8 0 1 16,-1 6-24-16,0-1 23 16,-7 1 11-16,-6 5 16 15,-7 1-1-15,2-2-4 16,1 4 5-16,-6-2 5 15,7-2-5-15,-4 5 0 16,2-1 0-16,-1 0 1 16,-2 2 1-16,2 0-2 0,-1-2 1 15,2 2-1 1,0-4 1-16,2-2-1 0,3-6 0 16,0 1-1-16,2-3 1 15,2-3-1-15,3-3 1 16,3-3-2-16,1 2-5 15,2-5 7-15,0 2-5 16,0 1 5-16,3-1 8 16,6 0 2-16,3-1 16 15,5 1-3-15,5-3-8 16,4 2 11-16,2-2-20 16,2 0 0-16,3 0 6 15,-2 0-11-15,3 0-1 16,-1 0 1-16,3-3-1 15,-4 1 1-15,3 0-1 0,-2-1 0 16,-4 1 2-16,-2 1-2 16,-6 0 1-16,-4-2-1 15,-5 3 0-15,-4 0 5 16,-2-3-5-16,-3 3-23 16,-3 0-37-16,0 0-35 15,0 0-63-15,0 0-89 16,0 0-94-16,0 0-176 0</inkml:trace>
  <inkml:trace contextRef="#ctx0" brushRef="#br0" timeOffset="677894.9103">22074 7343 453 0,'0'0'310'0,"0"0"-199"0,0 0 60 0,0 0-11 15,0 0-42-15,0 0-5 16,0 0-13-16,-24-24-24 16,24 24 4-16,0 0-1 15,0 0-24-15,0 0-7 16,3 0-39-16,1 0-9 15,-1 2-9-15,5 10-17 16,3 8 25-16,4 5-5 16,6 5 1-16,1 2 5 15,3 2 0-15,1 0 0 0,4-3 2 16,0-1-2-16,1 0 16 16,2-4-4-16,-1-2-5 15,-5-4 7-15,-1-1-14 16,-6-5 0-16,-3-2 1 15,-2-5-1-15,-6 0 0 16,-2-4-22-16,1 0-38 16,-8-3-17-16,0 0-6 15,0-3-15-15,0-10-36 16,0-2-359-16</inkml:trace>
  <inkml:trace contextRef="#ctx0" brushRef="#br0" timeOffset="678326.2158">22473 7140 436 0,'0'0'411'0,"0"0"-281"15,0 0-69-15,0 0-34 16,0 0-5-16,0 0 23 16,0 0 0-16,-46 30 21 15,35-14-21-15,-2 6-11 16,-2 6 9-16,-5 4-11 0,1 4 0 16,-7-1 13-16,0 0-12 15,-1 1 5-15,2-3-6 16,-4 3-22-16,7-1 9 15,-4-1 3-15,2-3-13 16,4 1 10-16,2-2-8 16,1-3 0-16,4-3 2 15,4-5-13-15,2-3 11 16,0-6-11-16,4-3-12 16,0-3-11-16,3-2-34 15,-1-2-27-15,1 0-73 16,0-2-85-16,0-6-132 0</inkml:trace>
  <inkml:trace contextRef="#ctx0" brushRef="#br0" timeOffset="679303.0479">22803 7724 140 0,'0'0'651'16,"0"0"-537"-16,0 0-59 15,0 0 32-15,0 0 24 16,0 0-20-16,0 0 11 16,1 0-2-16,-1 3-13 15,0-3-20-15,0 1-28 16,-4-1-4-16,-6 2-28 16,0-1-6-16,-6-1-1 15,1 3 1-15,-8 0-2 16,3 0 0-16,-6-2 1 15,0 5 2-15,-2-2-2 16,1 2 0-16,4-2 0 0,3 5 0 16,7-5-1-16,5 0 0 15,4-1-8-15,4-3 8 16,0 0-7-16,0 2 1 16,0 0 7-16,0-1-8 15,4 3 8-15,-2 5 0 16,1 2 1-16,-2 5-1 15,1 4 1-15,-2 1 0 16,1 4 9-16,-1-1-9 16,0 2 6-16,2-4-7 15,-1-1-5-15,2-1 5 16,2-3 0-16,-2-4 0 16,3-1 1-16,-3-5 5 0,-3-1-8 15,3-5 2 1,-3-1-1-16,0 0 1 0,3 0-2 15,0 0-5-15,4 0 7 16,8-7 2-16,3-7 10 16,9-5-11-16,4-4-1 15,4 0-6-15,-1 6 5 16,-3 5 0-16,-2 5 1 16,-4 4 0-16,-4 3 6 15,-2 0-6-15,-4 3 0 16,-1 10 8-16,0 0-8 15,0 7 0-15,-1 0 0 16,-1 0 0-16,-2 4 0 16,-1-2 0-16,-4 4-1 15,-4-2-1-15,-1 0 2 0,0 1-1 16,-9-1 1-16,-7 2-3 16,0-3 2-16,-8-1 1 15,2-2 0-15,-5-5 14 16,-2-2-13-16,4-4-1 15,-2-3 10-15,2-3-10 16,-2-3 6-16,2 0 0 16,1 0 1-16,-1 0-1 15,2-3-5-15,1-5 5 16,-1-2-6-16,4-1-20 16,-1-16-45-16,7 1-158 15,3 0-539-15</inkml:trace>
  <inkml:trace contextRef="#ctx0" brushRef="#br0" timeOffset="680370.397">23054 7288 183 0,'0'0'29'0,"0"0"309"16,0 0-136-16,0 0-40 15,0 0-21-15,0 0-8 16,0 0-20-16,-5-3 6 16,5-4-26-16,0 1-10 0,0-2-16 15,0-3-22-15,0 0 3 16,7-3-4-16,7 1-28 16,2-3 5-16,5 3-21 15,6 2-4-15,3 1 3 16,2 4 2-16,3 3-2 15,2 3 1-15,-5 0-12 16,-4 3 12-16,-3 8-11 16,-4 7-3-16,-4 3 7 15,-4 3 6-15,-6 1 1 16,-4 2-8-16,-3 2 7 16,0-3 0-16,-6-2-10 15,-7 3 10-15,-8-1 0 0,-1-3-10 16,-8 1 9-16,1-1-7 15,0-3 1-15,-1-3 7 16,6-6-6-16,-3-4-8 16,4-4 14-16,4-3-13 15,3 0 14-15,2 0 1 16,4-7-1-16,2-3 11 16,4 2-5-16,2-2 7 15,2 6 21-15,0-2-20 16,0 3 5-16,0-1-7 0,6 0-12 15,5-1 10-15,4 0-10 16,0 0-1-16,2 1 1 16,2 4-2-16,0 0 1 15,5 0-1-15,-5 0-3 16,7 9 4-16,0 2 1 16,3 3 0-16,0 2-1 15,0-3-3-15,-2 3 4 16,-5-2 0-16,-2-2 1 15,-10-1-2-15,0 2 1 16,-5 1 0-16,-4 1 4 16,-1 1-3-16,0 2-2 15,0 1 1-15,-3-1 0 16,-6 1-1-16,-2 0 1 16,-3-2 0-16,-4 0 1 0,2 1 8 15,-10-3 3 1,-2 0-1-16,-6-4-10 0,-5-1-1 15,-7-6-5-15,-5-4-43 16,-24-1-58-16,11-13-156 16,4-5-586-16</inkml:trace>
  <inkml:trace contextRef="#ctx0" brushRef="#br0" timeOffset="682170.9389">23959 7433 149 0,'0'0'408'16,"0"0"-241"-16,0 0-41 16,0 0-13-16,0 0-53 15,0 0-39-15,-13-19-21 16,6 18 1-16,3-2 7 15,1 3 64-15,1 0 44 16,2 0-39-16,0 0-34 16,0 0-11-16,0 0-10 15,0 0-15-15,0 0 16 16,0 0 4-16,9 3 7 0,9 1 16 16,7 0-2-16,11 2 9 15,12-4-11-15,10-2-6 16,7 0-2-16,1 0-21 15,-3 0 1-15,-9 0-2 16,-8 0-16-16,-8 0 1 16,-12 0-1-16,-6 0-12 15,-11 0-4-15,-5 0-77 16,-2 0-53-16,-2 0-136 16,0 4-52-16,-6 2-307 0</inkml:trace>
  <inkml:trace contextRef="#ctx0" brushRef="#br0" timeOffset="682618.6768">23965 7714 649 0,'0'0'290'16,"0"0"-170"-16,0 0-30 0,0 0-25 16,0 0-7-16,0 0 4 15,0 0 24-15,88 0-8 16,-69 0-11-16,-2-3-15 15,-3 2-17-15,-2-2 0 16,5 0-8-16,1 3-13 16,7 0 7-16,8-1-11 15,6 0-1-15,7-1 5 16,3-1-13-16,3 1 10 16,-3 2-11-16,-4 0 1 15,-7-2 4-15,-5 2-5 16,-10 0 0-16,-3-1 1 15,-10-1-1-15,-4 2-17 16,-6 0-42-16,0 0-46 16,0 0-127-16,-6 0-365 0</inkml:trace>
  <inkml:trace contextRef="#ctx0" brushRef="#br0" timeOffset="684363.1736">24766 7922 849 0,'0'0'137'16,"0"0"-95"-16,0 0-11 15,0 0 19-15,0 0-6 16,0 0 12-16,0 0 9 16,66-26-5-16,-46 12 21 15,4-4-33-15,3-6-9 16,3-6-19-16,4-5-4 16,2-9-1-16,4-2 8 15,2-4-22-15,-5 0 17 16,-2 0-10-16,-9 5 0 15,-4 5 19-15,-9 8-3 16,-7 4 22-16,-6 5-8 16,0 3-26-16,-8 5-5 0,-6 1-7 15,-3 1-10-15,1 6 10 16,-1 1-8-16,-1 6-1 16,2 0-13-16,0 0 0 15,-1 12 13-15,2 2-7 16,3 1 0-16,2 1 15 15,4-1-13-15,3 4-12 16,3-4 14-16,0 1-1 16,13-2 13-16,13-2 9 15,14-2 4-15,8 0 6 0,7 0-9 16,3 0-1-16,-7 3-9 16,-7 0 0-16,-11-1-1 15,-10-1 1-15,-11 6-1 16,-8-1 0-16,-4 1 1 15,0 3 0-15,-15 2 8 16,-6 2-7-16,-2 3 14 16,-4 0-15-16,3-2 1 15,0 2 6-15,5-1-6 16,6-3 0-16,7 0 0 16,6-2-1-16,0-2 17 15,14-3 1-15,13-2-7 16,9-1 20-16,8 0-22 0,4-6-9 15,0-1-25-15,0-6-74 16,-14 0-114-16,-13 0-407 16</inkml:trace>
  <inkml:trace contextRef="#ctx0" brushRef="#br0" timeOffset="687797.9321">26020 7960 127 0,'0'0'131'0,"0"0"-100"15,0 0 188-15,0 0-101 16,0 0-31-16,0 0 27 15,0 0 9-15,38-44-67 16,-34 40 28-16,-1-2 13 16,-1 5 16-16,-2-1 48 0,0 2-52 15,0 0-20-15,0 0-16 16,0 0-37-16,0 0-5 16,0 0-24-16,0 3-7 15,-3 7 1-15,-3 6 0 16,-3 5 0-16,-4 8 18 15,-4 4-2-15,-2 6 15 16,-2 1-4-16,-5-1-26 16,-2-2 20-16,1 0-22 15,0-5-15-15,1-5-47 16,0-4-49-16,-4-6-37 16,8-5-198-16,4-8-828 0</inkml:trace>
  <inkml:trace contextRef="#ctx0" brushRef="#br0" timeOffset="689522.064">17256 9283 795 0,'0'0'374'0,"0"0"-302"15,0 0-57-15,0 0 7 16,0 0 7-16,0 0 59 0,0 0-7 16,31-40-60-1,2 8-20-15,7-4 12 0,8-8-6 16,1-2 9-1,-1-4-6-15,-2 1-8 0,-7 5 9 16,-10 9-10-16,-6 8-1 16,-14 8 18-16,-8 9 14 15,-1 5-3-15,-10 1-29 16,-20 4-44-16,-9 0-36 16,-4 0-27-16,3 8 56 15,7-1 48-15,13 3-4 16,16-3 0-16,4-1-56 15,24 1 10-15,12 0 53 16,16 0 37-16,2-1-9 16,2 4-6-16,-5-3-14 15,-9 5 5-15,-12 4 3 0,-14-2-10 16,-9 6 35-16,-7 0-33 16,-1 2 21-16,-15 2 21 15,-7 3-23-15,1 1 17 16,3-1-3-16,2 0-24 15,8 0-1-15,5-4-10 16,4 3-3-16,8-2 16 16,17-2-19-16,11-3-18 15,39-11-49-15,-7-8-121 16,-3 0-396-16</inkml:trace>
  <inkml:trace contextRef="#ctx0" brushRef="#br0" timeOffset="689958.1306">18600 8949 1534 0,'0'0'221'0,"0"0"-196"16,0 0-25-16,0 0-9 16,-72 86 9-16,50-49 18 15,4 2-8-15,6 1-1 16,9-1-8-16,3-2 6 15,0 0-7-15,0-8-42 16,1-2-63-16,11-8-89 0,0-9-136 16,2-10-475-16</inkml:trace>
  <inkml:trace contextRef="#ctx0" brushRef="#br0" timeOffset="690066.1989">18662 8685 1487 0,'0'0'405'0,"0"0"-327"16,0 0-70-16,0 0-8 15,0 0-52-15,0 0-26 16,0 0-61-16,48 6 47 16,-15 19-155-16,-6 4-305 0</inkml:trace>
  <inkml:trace contextRef="#ctx0" brushRef="#br0" timeOffset="690436.466">19044 8871 831 0,'0'0'733'0,"0"0"-662"16,0 0 15-16,0 0-29 16,0 0-38-16,-107-7-19 15,71 23 1-15,1 5-2 16,6 2 1-16,8 3-14 15,13 0-5-15,8-1-22 0,6 2 29 16,17 0 12 0,2 0 3-16,8-1 10 0,0 4-13 15,-6 0 1-15,1-4 4 16,-6 3-5-16,-5-2 0 16,-8-3 0-16,-9 2 0 15,0-3 24-15,-12 1-5 16,-15-3-4-16,-10-1 0 15,-4-6-15-15,-4 0 0 16,3-8-15-16,-11 0-61 16,12-5-59-16,11-1-222 0</inkml:trace>
  <inkml:trace contextRef="#ctx0" brushRef="#br0" timeOffset="691564.2594">19658 9257 857 0,'0'0'291'16,"0"0"-236"-16,0 0-33 16,0 0 1-16,0 0 16 15,0 0 52-15,0 0 34 16,0 32-33-16,7-32-8 15,-1 0-17-15,4-8-11 16,8-9-5-16,5-7-28 16,7-9-4-16,6-6-7 15,3-8 1-15,2-5 17 16,2-2-13-16,-6 2-4 16,-2 6 17-16,-9 12-12 0,-7 8 10 15,-9 11 2-15,-7 8-23 16,-3 5 14-16,0 2-21 15,-10 0-34-15,-10 0 10 16,-5 9-44-16,-2 6 3 16,2 2 27-16,8 3 10 15,11 0 15-15,6-1-16 16,7 4 2-16,19 0 26 16,1-2 2-16,7-2 5 15,-1 0 3-15,-2-2-9 0,-7 0 14 16,-3 0-14-1,-6 0 1-15,-8 2 14 0,-4 3 23 16,-3-1-10 0,0 1-6-16,0 1-9 0,0-2-2 15,-4-1-11-15,1 0 0 16,3-5 0-16,0-1-2 16,0-1-67-16,22-10-81 15,7-3-127-15,4 0-367 0</inkml:trace>
  <inkml:trace contextRef="#ctx0" brushRef="#br0" timeOffset="691885.4872">20417 9200 1397 0,'0'0'260'0,"0"0"-195"0,0 0-21 16,0 0-26-16,0 0-2 15,91-12 12-15,-48-4-11 16,5-4-10-16,-8-4 4 15,-5-3-10-15,-16-2 15 16,-12-1-5-16,-7 3-11 16,-4 5 15-16,-21 8-5 15,-14 8-10-15,-7 6-1 16,-5 13-8-16,-5 14 9 16,7 9 29-16,9 9-21 15,9 2 20-15,14 2-5 16,11-2-7-16,6-3 10 15,20-5-5-15,14-3-9 0,17-10-12 16,7-6-39-16,7-13-51 16,22-7-97-16,-15-20-221 15,-19-4-671-15</inkml:trace>
  <inkml:trace contextRef="#ctx0" brushRef="#br0" timeOffset="692480.0588">20866 9049 1579 0,'0'0'223'0,"0"0"-96"16,0 0-62-16,0 0-49 16,0 0-16-16,0 0-8 15,77-1 8-15,-45 9-2 16,-2 5 0-16,-4 7-7 0,-6 5-2 16,-10 2 11-1,-8 4 0-15,-2 1-2 0,-6-2-4 16,-7 0 3-16,-4-4 3 15,2-6 0-15,8-10 7 16,1-1-14-16,3-9 5 16,3 0 2-16,0-19 0 15,10-12-3-15,15-11-35 16,8-10 13-16,6 5 12 16,4 6 13-16,-5 13 1 15,-7 14 0-15,-6 8 17 16,-8 6-18-16,-2 16 0 15,-9 11-1-15,-2 8-3 16,-4 6 3-16,0 2 1 0,0-3-1 16,0-5 1-1,0-11-5-15,0-4 5 0,0-11 5 16,5-8-4-16,1-1 7 16,5-7 22-16,8-23 0 15,7-9-19-15,12-11-11 16,5-3-11-16,-1 3 9 15,-3 17-4-15,-11 11 6 16,-6 15 8-16,-6 7-8 16,-7 6 0-16,-3 17 1 15,1 6 13-15,-4 8 0 16,-3 4-14-16,4-2 18 16,2 1-18-16,1-5 0 15,4-4 0-15,7-8-22 16,7-4-51-16,24-19-44 0,-3 0-69 15,1-5-224-15</inkml:trace>
  <inkml:trace contextRef="#ctx0" brushRef="#br0" timeOffset="693019.9848">22151 8963 1565 0,'0'0'235'15,"0"0"-156"-15,0 0-57 16,0 0-22-16,-80 40 0 15,34-4 16-15,3 7 4 16,5 0-8-16,15 0 1 0,12-7-13 16,11-3 6-16,14-9 10 15,14-4-16-15,9-9 10 16,7-10-10-16,3-1 0 16,-2-17 0-16,0-12-9 15,-8-8 8 1,-2-5-1-16,-15 5-2 0,-8 10 4 15,-7 12 31-15,-5 12 18 16,0 3-46-16,-11 10-3 16,-4 15-1-16,-4 8 0 15,0 6 1-15,5 2 0 16,7-1 0-16,7-4 1 16,0-3 4-16,10-7-5 15,15-3 0-15,8-6-6 0,8-11-6 16,8-6 5-16,2-9-34 15,1-21-16-15,4-23 20 16,-3-23 8-16,-15 7 10 16,-11 6 9-16,-15 20 10 15,-12 26 39-15,0 7 77 16,0 7-58-16,-7 3-58 16,-12 23-6-16,-10 11-2 15,1 12 7-15,4 3 1 16,8 4 2-16,11-3-2 15,5-7 2-15,12-7 14 16,15-6-16-16,7-7-2 16,9-10-24-16,2-9-47 15,18-21-53-15,-11-13-105 16,-10-11-338-16</inkml:trace>
  <inkml:trace contextRef="#ctx0" brushRef="#br0" timeOffset="693217.4116">22761 8679 1644 0,'0'0'192'16,"0"0"-151"-16,0 0-19 15,0 0-22-15,0 0-19 16,0 0-19-16,0 0-28 16,26 43-58-16,-13-14-422 0</inkml:trace>
  <inkml:trace contextRef="#ctx0" brushRef="#br0" timeOffset="693632.7488">22832 8986 1822 0,'0'0'7'15,"0"0"9"-15,0 0-16 16,0 0 1-16,0 0 7 16,0 0-1-16,0 0-7 15,69 62 0-15,-41-21 18 16,-2 4-18-16,-2 2 0 0,-15-1 6 16,-4-2-6-16,-5-6 0 15,0-8-6-15,-5-11 2 16,-1-9 3-16,3-9 2 15,3-1 32-15,0-19 38 16,3-24-40-16,19-27-1 16,8 1-30-16,1 8-10 15,3 13 8-15,-4 31-15 16,1 7 17-16,4 7 4 16,-7 9-3-16,-1 21 12 15,-6 15 9-15,-6 8 18 16,-6 3 7-16,-4 4-32 0,-1-2-8 15,-1-9-7-15,0-9-26 16,7-7-26-16,9-11-78 16,31-19-43-16,-3-9-47 15,6-14-393-15</inkml:trace>
  <inkml:trace contextRef="#ctx0" brushRef="#br0" timeOffset="693994.2">24053 8709 1388 0,'0'0'612'16,"0"0"-544"-16,0 0-68 16,0 0-4-16,0 0-23 15,-12 96 27-15,-5 0 19 0,4 14 18 16,3-3-21-16,5-22-4 16,5-31-12-16,0-15 0 15,0-12-8-15,0-1-14 16,0-6 7-16,0-7-5 15,0-9-25-15,-11-4 15 16,-9-26 30-16,-12-14-10 16,-7-6 2-16,-4-4 8 15,-3 11 11-15,-5 15 45 16,2 18-19-16,-3 6 7 16,3 23-25-16,11 9-4 15,15 2 4-15,21 4-5 16,11-3 20-16,40 1-6 15,44-7-28-15,44-16-18 16,18-13-122-16,-27-13-187 16,-31-16-859-16</inkml:trace>
  <inkml:trace contextRef="#ctx0" brushRef="#br0" timeOffset="694714.9005">24415 9094 1538 0,'0'0'194'16,"0"0"-112"-16,0 0-37 15,0 0-4-15,0 0 11 16,0 0-8-16,60 77 9 16,1-77-53-16,5 0-16 15,-7-17-42-15,-11-13 30 16,-16-8 27-16,-21-6-15 0,-11 5-4 16,-30 6 20-16,-31 15 0 15,-3 15 22 1,-9 7 13-16,1 26 3 0,17 13 19 15,4 9-8-15,17 1-8 16,21 4-3-16,13-2-12 16,28-6 0-16,38-2-26 15,38-10-21-15,4-14-45 16,-11-13-75-16,-15-10 0 16,-33-13 61-16,2-11 51 15,-4-8 29-15,-14-1 56 16,-13-3 65-16,-9-2 35 15,-3-3-28-15,-3-3-35 0,4 3-3 16,7 0-64-16,9 4-26 16,9 11-5-16,13 9-20 15,10 10 13-15,4 7 0 16,0 4-4-16,-6 21 7 16,-12 9-12-16,-16 12-5 15,-19 4-1-15,-8 9 3 16,-26 5 7-16,-14-2-11 15,-2-3 8-15,6-9 20 16,11-8-8-16,13-11 7 16,12-8 1-16,29-7 27 15,50-7 1-15,46-9-20 16,18 0-8-16,-6-15-33 16,-34 2-2-16,-43 3 35 15,-21 3 41-15,-13 1 39 0,-1-1 29 16,-6 6 18-1,-1-2-4-15,-12 0-6 0,-3 3-35 16,-2 0-27-16,-1 0-31 16,2 0-18-16,-1 0 1 15,2 0-7-15,-1 0 0 16,1 3 6-16,-3-3 11 16,1 0 4-16,-1 0 3 15,0 0-12-15,2 0-12 16,3 0-26-16,7 11-158 15,2 2-271-15,4-4-363 0</inkml:trace>
  <inkml:trace contextRef="#ctx0" brushRef="#br0" timeOffset="695768.2872">26780 9058 857 0,'0'0'578'15,"0"0"-450"-15,0 0 52 16,0 0-67-16,0 0-55 16,0 0-37-16,0 0-21 0,-93 17 0 15,50 19 0-15,1 11 1 16,5 5 18-16,10-1-18 15,15-5 6-15,12-6 5 16,8-11 4-16,20-6 8 16,14-13-3-16,7-7-5 15,8-3 5-15,0-23-21 16,-4-13-6-16,-9-7 6 16,-13 0-1-16,-10 6-8 15,-12 10 9-15,-9 12 5 16,0 12-1-16,-3 3-4 15,-9 18-19-15,-3 13 9 16,3 9-6-16,7 3 16 16,5-2-39-16,14-4 1 15,17-7 29-15,12-9 9 0,7-11 0 16,2-8 0-16,0-2-7 16,-4-19 7-16,-8-14 0 15,-6-24-2-15,-14-3 1 16,-12-5-36-16,-8 6 0 15,-7 18 37-15,-12 3 0 16,-7 11-7-16,1 10-37 16,3 7-65-16,16 0-86 15,6 6-168-15,1-1-475 0</inkml:trace>
  <inkml:trace contextRef="#ctx0" brushRef="#br0" timeOffset="696125.2172">27614 8622 110 0,'0'0'1277'0,"0"0"-1142"16,0 0-76-16,0 0-45 15,0 0-4-15,-70 93 31 16,59-11 35-16,7 24-10 16,2 4-23-16,2-6-22 15,-1-24-6-15,-5-24-15 16,-1-16 1-16,1-10-1 15,0-3 0-15,-1-2 0 16,4-8-1-16,2-10 1 16,1-7 10-16,0-17 23 15,12-16-22-15,13-13-11 0,7 0-35 16,2 3 27 0,2 21 7-16,-2 13 2 0,-2 9 2 15,-4 17 15-15,-1 13 4 16,-4 7-5-16,0 2-16 15,-7 4-1-15,2-3-8 16,-1-3-63-16,26-10-54 16,-4-12-175-16,3-11-420 0</inkml:trace>
  <inkml:trace contextRef="#ctx0" brushRef="#br0" timeOffset="696446.5734">28185 9117 1285 0,'0'0'152'0,"0"0"-117"16,0 0-24-16,0 0-10 16,0 0 35-16,0 0 36 15,81 18-24-15,-36-18-7 16,1-11-18-16,-7-12-7 16,-9-6 20-16,-14-4 10 15,-13 1 8-15,-3-2-13 16,-22 10-19-16,-14 8-16 15,-15 15-6-15,-7 1-5 16,-6 24 4-16,3 12 2 16,5 4-1-16,18 10 0 0,12-1-1 15,20 1 1 1,6-1 1-16,24-3-1 0,15-3 0 16,14-9-3-1,9-8-46-15,29-17-71 0,-15-9-116 16,-10-3-288-16</inkml:trace>
  <inkml:trace contextRef="#ctx0" brushRef="#br0" timeOffset="696800.7339">28660 9026 439 0,'0'0'819'15,"0"0"-508"-15,0 0-70 16,0 0-145-16,0 0-65 16,0 0-31-16,0 0-10 15,70 33 9-15,-43 7-9 16,-2 5 9-16,-7 5-6 15,-6 3-23-15,-8 0 14 0,-4-7-20 16,0-10 3 0,0-12 16-16,0-11 8 0,0-13 9 15,0 0 47-15,11-21 47 16,8-17-39-16,9-13-55 16,5-4-4-16,0 4 2 15,-6 13-11 1,-7 17 3-16,-6 14 0 0,-6 7-17 15,-4 7 11-15,1 17 3 16,-2 8 12-16,3 9 1 16,-2 4 0-16,2 6 0 15,5 0 0-15,6-3-8 0,5-6 7 16,5-2-41-16,15-11-42 16,-7-9-46-16,-5-10-217 0</inkml:trace>
  <inkml:trace contextRef="#ctx0" brushRef="#br0" timeOffset="698212.5522">17473 9804 960 0,'0'0'311'15,"0"0"-92"-15,0 0-17 16,0 0-62-16,0 0-46 16,0 0-28-16,-13 20-21 15,-6 4-44-15,-1 13 18 16,-5 12 24-16,-1 7-8 16,6 4 11-16,7-4-27 15,9-9-4-15,4-12 6 16,0-8-1-16,13-7-3 15,7-11-17-15,5-9 1 0,3 0-2 16,7-19 1 0,-3-11-20-16,1-7-14 0,-4 2-11 15,-14 5 12-15,-5 11 19 16,-7 12-10-16,-2 7 17 16,-1 7-51-16,7 14 19 15,-1 6 16-15,7 0-32 16,6-2 5-16,8-8 12 15,11-7 38-15,5-10 2 16,5 0 7-16,1-19 13 16,0-7-2-16,-4-11-7 15,-9-8 34-15,-13-9-17 0,-7 1-20 16,-6 3 6-16,-10 11 42 16,0 15-18-1,0 8-40-15,0 13-37 0,0 3-96 16,0 3-113-1,3 13-160-15,9-5-458 0</inkml:trace>
  <inkml:trace contextRef="#ctx0" brushRef="#br0" timeOffset="698695.8786">18301 10029 1205 0,'0'0'244'0,"0"0"-166"15,0 0-5-15,0 0 0 16,0 0 29-16,0 0-17 0,97 28-6 15,-55-32-16 1,-3-16-19-16,-6-3-12 0,-8-4 3 16,-11-5-1-16,-14-2-18 15,0 2-14-15,-22 11 5 16,-12 11-7-16,-11 10-9 16,-8 10 8-16,-1 23 1 15,-1 11 1-15,10 5 13 16,15 4 2-16,20-1 27 15,10-4-2-15,30-6-8 16,28-2-12-16,4-11-21 16,12-9-18-16,-2-10-77 15,3-10-103-15,-7-13-98 0,-19-7-457 16</inkml:trace>
  <inkml:trace contextRef="#ctx0" brushRef="#br0" timeOffset="699357.9919">20057 9719 1517 0,'0'0'198'0,"0"0"-49"16,0 0-17-16,0 0-73 15,0 0-4-15,0 0-20 16,0 0-20-16,5-4-6 16,-5 8-9-16,-3 15-18 15,-3 9 18-15,-5 21 0 16,-6 30 13-16,-3 1 0 15,4-7-12-15,-2-11 3 0,10-15-4 16,4-1-7 0,1 1 7-16,3-12-9 15,0-9-2-15,0-12-10 16,0-8-19-16,0-6 25 0,-3 0 15 16,-6-22 0-16,-8-15-5 15,-5-5-29-15,-5-5 12 16,-1 7 22-16,-8 7 42 15,-1 16-13-15,-4 10-29 16,-3 7-8-16,0 8 8 16,6 14 0-16,8 2 2 15,14 5 10-15,9-2 5 16,7 3-6-16,23-6-11 0,25-2 0 16,34-6 4-1,28-15-4-15,-4-1-22 0,-15-8-38 16,-28-11-16-1,-28 5-23-15,3-5-50 0,12-14-105 16,-8 6-88-16,-12 5-783 0</inkml:trace>
  <inkml:trace contextRef="#ctx0" brushRef="#br0" timeOffset="699739.2661">20500 9950 84 0,'0'0'1444'16,"0"0"-1262"-16,0 0 5 15,0 0-99-15,0 0-66 16,0 0-8-16,0 0-13 16,-19 67 39-16,5-27 6 0,1 2-31 15,3 2-4-15,3-6-11 16,6-4-18-16,1-7-52 16,17-8-61-16,5-6-53 15,5-9-150-15</inkml:trace>
  <inkml:trace contextRef="#ctx0" brushRef="#br0" timeOffset="699807.3122">20583 9749 114 0,'0'0'1835'0,"0"0"-1643"16,0 0-172-16,0 0-20 0,0 0-139 15,0 0-92-15,0 0-26 16,-16 55 9-16,29-15-127 15</inkml:trace>
  <inkml:trace contextRef="#ctx0" brushRef="#br0" timeOffset="700127.8262">20715 9986 431 0,'0'0'884'0,"0"0"-650"16,0 0 2-16,0 0-99 16,0 0-49-16,0 0-40 15,0 0-40-15,15 50 11 16,-6-22-9-16,0 7-10 15,-2 5-1-15,-1 3-30 16,1-3-7-16,3-8 15 0,2-5 10 16,4-7 13-1,4-7 15-15,5-10-2 0,2-3 40 16,6-6-14-16,-1-15-11 16,7-12-6-16,3-12-11 15,3-3-11-15,-1-1 0 16,-2 3-55-16,-6 14-10 15,-6 14-44-15,0 15-46 16,-9 3-128-16,-8 3-363 0</inkml:trace>
  <inkml:trace contextRef="#ctx0" brushRef="#br0" timeOffset="700200.8763">21485 10037 1551 0,'0'0'237'0,"0"0"-35"0,0 0-116 0,0 0-39 16,0 0-32-16,0 0-15 16,0 0 0-16,-25 75 0 15,7-34 8-15,4 1-8 16,4 3-1-16,6-5-14 16,4-6-28-16,0-8-33 15,16-6-41-15,2-10-64 16,3-6-206-16</inkml:trace>
  <inkml:trace contextRef="#ctx0" brushRef="#br0" timeOffset="700540.1178">21602 9796 1283 0,'0'0'731'0,"0"0"-731"15,0 0-7-15,0 0-149 16,0 0-90-16,0 0-393 15,0 0 228-15</inkml:trace>
  <inkml:trace contextRef="#ctx0" brushRef="#br0" timeOffset="700894.385">22124 9755 1086 0,'0'0'583'0,"0"0"-481"0,0 0-8 16,0 0-71-1,0 0-10-15,0 0-12 0,-45 103 32 16,23-50-6-16,-4 10-15 16,3 3 7-16,0 0-12 15,1-1-7-15,1-4 0 16,6-6 2-16,2-6-1 16,5-8-1-16,3-8-1 15,2-11-6-15,2-8-19 16,-1-11-14-16,1-3 28 15,-4-10 11-15,-1-19-6 16,-5-11-20-16,-3-2-1 16,-4-2 28-16,-6 11 0 15,-5 11 6-15,-7 12 6 16,-5 10-12-16,1 0 9 0,3 18 2 16,13 5 10-16,11 1 19 15,13 3-4-15,6-1-14 16,25 0 0-16,29-2-13 15,35-4-9-15,38-17-110 16,-20-3-140-16,-12-3-512 0</inkml:trace>
  <inkml:trace contextRef="#ctx0" brushRef="#br0" timeOffset="701252.8919">22477 10154 1523 0,'0'0'252'16,"0"0"-177"-16,0 0-66 0,0 0-8 15,0 0 18-15,0 0-3 16,0 0 10 0,109 11-5-16,-55-11-14 0,1-4-7 15,-1-13 0-15,-9-5 0 16,-13-11 1-16,-6 0 8 16,-14-6 0-16,-12 3-2 15,0 6 18-15,-18 7 9 16,-18 9-34-16,-10 11-1 15,-8 3 0-15,2 17-2 16,-4 12 3-16,10 4 23 16,11 7 16-16,9 5 23 15,11-1-9-15,11 2-12 0,4-3-10 16,7-2-12 0,21-6 7-16,13-2-25 0,29-7-1 15,28-12 2-15,25-8-2 16,5-6-55-16,-23-3-54 15,-21-14-86-15,-34 7-96 16,-18 1-1084-16</inkml:trace>
  <inkml:trace contextRef="#ctx0" brushRef="#br0" timeOffset="709591.5372">24654 10185 627 0,'0'0'133'0,"0"0"12"0,0 0-55 16,0 0-58-1,0 0-22-15,0 0-9 0,0 0-1 16,0 0 10 0,0 0 38-16,0 0 20 0,0 0 33 15,0 0-15-15,0 0-27 16,0 0 14-16,0 0-27 16,0 0-12-16,0 3-8 15,0-3-9-15,0 0 27 16,0 0 14-16,0-10 27 15,6-6-35-15,4-4-18 16,7-6-13-16,-2-1-19 16,7 2-1-16,3 4 0 0,4 8 1 15,-1 3-19 1,8 10 18-16,1 0-9 16,2 0 10-16,-2 10 0 0,-1 7 1 15,-3 3-2-15,-9 2-13 16,-5 5-5-16,-11 3 17 15,-8 2-15-15,0 2-4 16,-27 4 1-16,-10-1 0 16,-16 0 20-16,-4-4 0 15,-5-4 0-15,1-5 4 16,2-5-2-16,10-2-1 16,10-4 7-16,13-3-7 15,9-6-2-15,14-1 1 16,3 0 0-16,9 1 3 15,18-1 33-15,15 0 15 0,11 1-7 16,10 2-26 0,0-2-6-16,-1-2-12 0,-8 1-1 15,-3 1 1 1,-11-1 0-16,-4 0-1 0,-7 0-17 16,-6-2-24-16,-2-1-30 15,-4 0-27-15,7-4-64 16,-4-6-70-16,-3-5-346 0</inkml:trace>
  <inkml:trace contextRef="#ctx0" brushRef="#br0" timeOffset="710043.7729">25806 9969 1315 0,'0'0'170'0,"0"0"-121"16,0 0-5-16,0 0-44 16,0 0-11-16,0 0 9 15,0 0 4-15,-57 93 9 16,40-49-2-16,-2 4-2 16,1-1 2-16,0-4-9 15,1 1 6-15,0-6-5 16,-1-4-1-16,3 0 9 0,-1-9-9 15,1-5-13 1,-6-13-48-16,3-4-124 0,6-3-133 0</inkml:trace>
  <inkml:trace contextRef="#ctx0" brushRef="#br0" timeOffset="710488.0915">25536 10089 1437 0,'0'0'170'0,"0"0"-92"16,0 0-35-16,0 0-42 16,0 0-1-16,0 0-4 15,0 0-6-15,19 14 10 16,-5 6 1-16,0 6 26 16,-2 3 0-16,2 5-3 15,-4 3 4-15,4 2-4 0,0 1-2 16,3-1 2-16,5-1-16 15,1-4-7-15,0 0-1 16,0-8-4-16,-1-4-23 16,-1-8-68-16,-3-4-45 15,-3-7-149-15,-4-3-314 0</inkml:trace>
  <inkml:trace contextRef="#ctx0" brushRef="#br0" timeOffset="710917.998">26209 9924 1079 0,'0'0'157'15,"0"0"30"-15,0 0-131 16,0 0-9-16,0 0-8 16,94-32 5-16,-65 32-4 15,6 0-10-15,-1 2 6 16,5 11-11-16,-1 1-13 0,-2 6 1 16,-4 3-13-1,-6 0 0-15,-7 3 0 0,-11 4 0 16,-8 3 0-1,0 0 0-15,-25 0 0 0,-11-1-2 16,-7-4-1-16,0-8 3 16,2-3 0-16,7-9 1 15,9-6-1-15,4-2 13 16,7-5-12-16,6-7 19 16,6-8-6-16,2 3-13 15,12 0 4-15,10 4-4 16,8 6-1-16,6 7 1 15,6 0 0-15,1 4 20 0,2 12-21 16,-2 8 0 0,-3 5 0-16,-1 4-5 0,-6 4 5 15,-6 5-1-15,-9 1-11 16,-7-3 12-16,-9 0 0 16,-2-3 1-16,-9-5 18 15,-13-2-7-15,-10-8 16 16,-9-8 4-16,-9-4 16 15,-6-10-5-15,-4 0-34 16,0 0-9-16,10-10-19 16,11 1-56-16,12 2-36 15,13 4-89-15,11 0-525 0</inkml:trace>
  <inkml:trace contextRef="#ctx0" brushRef="#br0" timeOffset="712438.6446">27750 9960 1104 0,'0'0'127'0,"0"0"-53"16,0 0 52 0,0 0-41-16,0 0-8 0,0 0-15 15,-2-33 2-15,2 33-8 16,0 0-8-16,0 0-10 16,0 0-38-16,0 10-15 15,-3 11-4-15,-1 11 9 16,-2 14 10-16,-2 7 0 15,4 11 5-15,-1 1-5 16,4-2 0-16,1-4-1 16,0-2 0-16,0-8 0 15,0-6 1-15,0-14 0 16,0-5 0-16,0-14 2 16,1-4-2-16,2-6 1 15,3-6 31-15,6-17-5 0,3-13-27 16,8-8-33-1,2-5-3-15,5 5 36 0,1 7-7 16,3 9-4-16,4 11 4 16,1 11-5-16,2 6 5 15,-2 0 6-15,-3 16-13 16,-2 10 13-16,-5 1-6 16,-6 6-3-16,-7 0 10 15,-6-1-2-15,-7-2 2 16,-3-3-6-16,-5-4 6 0,-17-3 8 15,-8 0-5 1,-10-7 7-16,-9-6 5 0,-8-7-15 16,-1 0 1-16,2-13-1 15,6-7-7-15,12 0 7 16,11-1-14-16,16 3-4 16,11 0-53-16,22-8-121 15,12 6-98-15,6 1-314 0</inkml:trace>
  <inkml:trace contextRef="#ctx0" brushRef="#br0" timeOffset="713001.8792">28369 10103 1401 0,'0'0'170'0,"0"0"-116"16,0 0 12-16,0 0-43 15,0 0-10-15,0 0-13 16,0 0-8-16,70-28 6 16,-52 42-6-16,0 6-11 15,-3 6 18-15,-1 1-4 16,-3 3 3-16,-2 3 1 16,-1-7-6-16,0 0 7 15,1-6 0-15,5-6 1 16,2-7 9-16,5-4-3 15,2-3 5-15,3-10 7 16,3-17-12-16,1-7 14 0,-2-8-21 16,-3-4 1-1,-7 6 5-15,-4 7 13 0,-8 18 28 16,-5 8-33-16,-1 7-14 16,0 2-33-16,0 18 6 15,-7 10 13-15,0 7 14 16,-1 5-1-16,3 4 0 15,1 8 1-15,4 1-1 16,0 2 1-16,0-2-1 16,0-5-2-16,0 0 3 15,3-7 0-15,-3-10 1 16,0-6-2-16,0-8 1 16,-17-6-1-16,-8-6 0 15,-11-4 1-15,-10-3 9 16,-8 0-8-16,-1-14 0 0,-2-4 2 15,8-2-3 1,7 0-17-16,12 0-42 0,21-6-43 16,9 3-148-1,2 3-366-15</inkml:trace>
  <inkml:trace contextRef="#ctx0" brushRef="#br0" timeOffset="713817.9758">30323 10069 914 0,'0'0'160'16,"0"0"-54"-16,0 0-70 15,-80 0-6-15,44-2-5 16,-2 0 4-16,0-3 1 16,2-2 33-16,0-3 8 15,-1 0-29-15,1 0-19 16,-2-3-8-16,3 3-14 15,5 0 15-15,4 3-8 16,6 5-6-16,5 0 8 0,6 2-1 16,3 0-9-16,1 2 7 15,2 7-7-15,-4 11 0 16,3 6 0-16,-2 5 1 16,0 4 13-16,0 2-13 15,-1 2-1-15,0 1 8 16,1-4-8-16,0 0 0 15,3-5 0-15,3-2 1 16,0-6-1-16,0-6 0 16,0-4 6-16,3-6 4 15,5-7-2-15,1 0 12 16,4 0 6-16,7-10-10 0,5-3-3 16,5-1-13-1,0 1 0-15,1 0 1 0,2 9-1 16,0 1 1-16,4 3 16 15,0 0-16-15,2 0 5 16,0 3-6-16,1 11 0 16,-3 3-1-16,-2 5 1 15,-7 1-8-15,-4 7 1 16,-9 0-2-16,-4 3 9 16,-4 0-10-16,-7-3 6 15,0-1 4-15,-3-2 1 16,-12-1 12-16,-2-7-3 15,-7-5-8-15,-2 0 19 16,-6-5-6-16,-5-6 1 0,-4-3 13 16,-4 0-15-1,-3-6-7-15,0-7-7 0,2 2-2 16,3 1-5-16,7 1-27 16,7 0-18-16,7 8-50 15,10 1-86-15,6 0-47 16,5 0-320-16</inkml:trace>
  <inkml:trace contextRef="#ctx0" brushRef="#br0" timeOffset="716555.0706">32026 10915 538 0,'0'0'133'0,"0"0"52"16,0 0-54-16,0 0-57 16,0 0-7-16,1-75-1 0,-1 68 38 15,0 6 14-15,0-2-32 16,0 3-37-16,0 0-26 16,0 0-23-16,0 4-6 15,0 12-10-15,-3 4 15 16,-3 12 1-16,-1 6 6 15,2 7 8-15,2 6-6 16,2 1 2-16,-1 1 3 16,2 3-7-16,-1-3-5 15,-1 3 18-15,2 0-12 16,-1-3-6-16,1 2 10 16,-2-1-9-16,2-5 5 0,0 1-6 15,-1-7-1-15,1 0 6 16,0-7-6-1,-2-6 0-15,2-3 0 0,0-5 1 16,0-2 4-16,0-3-5 16,0-1 0-16,0-6 0 15,0 0 0-15,0-6-12 16,0-1-24-16,0-3-44 16,6-7-41-16,3-9-5 15,1-8-285-15</inkml:trace>
  <inkml:trace contextRef="#ctx0" brushRef="#br0" timeOffset="717170.513">32211 10881 757 0,'0'0'109'0,"0"0"-75"16,0 0 15-16,0 0 1 0,0 0 28 15,0 0 3-15,0 0-1 16,35-75 3-16,-38 68-31 15,-6 0-22-15,-5-2-22 16,0 2-8-16,-5 0 7 16,-3 0-7-16,-7 2 0 15,-2 1 0-15,-2 4-10 16,2 0 10-16,8 0-9 16,10 2-11-16,10 5 4 15,3 3 10-15,17 0 6 16,16 1 45-16,14 2 16 15,11 0 1-15,8-3-27 16,5-3-20-16,2-1-1 16,2-5-2-16,-2-1-3 15,-3 0 1-15,-7 0-4 0,-7 0 5 16,-9 0-10-16,-7-3-1 16,-10-1 6-16,-8 4-6 15,-2 0-1-15,-3 0 0 16,-3 0-10-16,2 0 0 15,-1 6-18-15,1 1-14 16,3-1 6-16,0 4-15 16,-1 0-2-16,-2-3 5 15,-2 3-3-15,-9 0-37 16,-3-4-120-16,-2-2-296 0</inkml:trace>
  <inkml:trace contextRef="#ctx0" brushRef="#br0" timeOffset="717768.9353">32629 11114 611 0,'0'0'183'16,"0"0"-37"-16,0 0 19 0,-35-81-81 15,8 66-38 1,-5 5-21-16,-6 3-14 0,1 7 5 16,-2 0 18-16,3 13 44 15,5 3-24-15,4 8-25 16,5 5-15-16,2 2-4 15,5 5 9-15,4 3-13 16,3-3-4-16,3 4 6 16,5-4-7-16,0 1 10 15,0-4-10-15,7-1-1 16,6-5 11-16,3-4 2 16,4-5-3-16,3-3-1 15,3-5-1-15,4-3-8 0,4-4 0 16,-5-3-20-16,-1 0-8 15,-6 0 9-15,-6-6 19 16,-5-1 1-16,-7-3 0 16,-4-2-1-16,0-5-12 15,-3 0 5-15,-10 0 7 16,-6-3-3-16,-4 3 3 16,0-1 0-16,1 4 0 15,0 4 2-15,0 0-2 16,4 6 1-16,0-2 7 15,3 6-1-15,3 0-5 16,2 0 6-16,0 4-7 16,2 8-2-16,2-1-16 15,3 9-79-15,1-5-43 0,2-4-348 16</inkml:trace>
  <inkml:trace contextRef="#ctx0" brushRef="#br0" timeOffset="718607.5313">31785 11017 872 0,'0'0'140'16,"0"0"-95"-16,0 0 33 15,0 0-46-15,0 0 16 16,0 0-13-16,0 0-12 15,-97-36-1-15,66 33-11 16,-5-1 1-16,-4 4-4 16,0 0-2-16,-1 0 19 15,5 0 2-15,5 0 10 16,7 0-11-16,7 0-7 16,6 0-8-16,5 0-11 0,3 0-7 15,3 0 1-15,0 0 6 16,0 10 5-16,0 3 4 15,5 1-3-15,-1 8 18 16,-1-1-18-16,-1 5 1 16,-2-2 8-16,0 1-15 15,0-1 0-15,0 2 5 16,0-5-5-16,-3 1 0 16,1-2 0-16,1-3-5 15,1 2 5-15,0-5 0 16,0-5 0-16,0-2-9 15,0-4 8-15,4 0-8 16,4-3 9-16,5 0 12 0,5-3 4 16,9-10-9-16,9 2-1 15,5-4 6-15,7 2-11 16,3 2 2-16,-3 2-3 16,-2 9-10-16,-6 0 9 15,-5 0 1-15,-7 6-2 16,-6 7 2-16,-4 1-15 15,-9 3 9-15,-2 2 6 16,-5 7 0-16,-2 1 2 16,0-1-2-16,-6 1 0 15,-8-1 6-15,-2-5-5 16,-2-6 12-16,-1-5-4 0,-7-3 7 16,-6-4 7-16,-7-3-14 15,-7 0-8-15,1-10-1 16,2-3-12-16,8 2-19 15,10 2-43-15,14 0-41 16,7 5-79-16,4-2-203 0</inkml:trace>
  <inkml:trace contextRef="#ctx0" brushRef="#br0" timeOffset="719541.3485">31406 11540 120 0,'0'0'0'0</inkml:trace>
  <inkml:trace contextRef="#ctx0" brushRef="#br0" timeOffset="724898.0407">32645 10328 867 0,'0'0'139'0,"0"0"-7"15,0 0-57-15,0 0-33 16,0 0 1-16,0 0 26 16,-5-24 7-16,5 24-25 15,0 0-7-15,-1 0-21 16,1 0 0-16,-2 0-2 15,-2 3-21-15,-3 11-9 16,-3 12 8-16,-2 7 1 16,1 4 8-16,0 2-7 15,2 4 0-15,-1-7 6 16,4 1-7-16,0-8 1 0,0-3-2 16,3-9 2-1,1-3-2-15,1-5 1 0,1-5 0 16,0-1-1-16,0-3-8 15,0 0 9-15,-3 0 0 16,3-10 0-16,-1-10-29 16,-1-6-26-16,1-2-5 15,-1-3 47-15,2-3 13 16,0 8 25-16,2-4-1 16,9 6-5-16,1 1-3 15,6 1-6-15,-1 2-4 16,0 0 10-16,-1 3-9 0,-3 4 1 15,-4 7-7-15,-3 0 0 16,-3 2 8-16,-2 4-9 16,-1 0 0-16,0 0 6 15,0 0-6-15,0 0 0 16,0 0 0-16,0 0 0 16,0 0 1-16,-3 3-1 15,-6 8-12-15,-5 8 12 16,-2 8 0-16,0 4 0 15,0 3 2-15,2 3-2 16,5 2 0-16,3-3 0 16,5-2 0-16,1-5-2 15,0 4-52-15,6-9-158 16,1-9-488-16</inkml:trace>
  <inkml:trace contextRef="#ctx0" brushRef="#br0" timeOffset="725972.6039">32458 11780 506 0,'0'0'171'0,"0"0"-83"16,0 0-11-16,0 0-12 15,0 0-22-15,0 0-7 16,0 0 16-16,47-26 44 16,-47 26 31-16,0-4-21 15,-6 1-4-15,-11 0-57 16,-8-1-38-16,-8 1-6 15,-3 1 0-15,-1-3 0 16,4 5 5-16,5 0-6 0,7 0 0 16,6 0 0-16,7 0 0 15,4 0-6-15,4 0 5 16,0 0-12-16,0 0 6 16,0 0 6-16,0 0 0 15,0 0 1-15,0 3-2 16,0 1 2-16,0 3 0 15,3 3 0-15,-2 0 4 16,2 3 5-16,1 4 10 16,-1 0 5-16,0 1-18 15,1 2 6-15,-1 0-11 16,-2 0 0-16,1-4 9 0,-2-2-8 16,1-4-2-1,1-3 5-15,-1-4-5 0,4 0 0 16,2-3 1-1,7 0 0-15,2-3 5 0,6-7-6 16,4 0 0-16,-3 1 5 16,0-1-4-16,-1 3-1 15,-1 4 2-15,-1 2 4 16,1 1-12-16,-2 0 4 16,-1 0 1-16,1 4 1 15,-4 6-1-15,0 3 0 16,-4 3 0-16,-1 1 0 15,-6 3 0-15,-2 0 1 16,-2 2 0-16,0-2 0 16,-15 0 2-16,-3-3-1 0,-3-3 6 15,-1-5-6 1,1-6-2-16,-3 0-1 0,-1-3-11 16,-1-3-9-16,1-6-23 15,1-4-4-15,0-1-41 16,0 1-12-16,4-1-63 15,6 1-108-15,5 6-384 0</inkml:trace>
  <inkml:trace contextRef="#ctx0" brushRef="#br0" timeOffset="726369.8857">32846 12286 851 0,'0'0'214'0,"0"0"-148"16,0 0-15-16,0 0-28 16,0 0-4-16,0 0 17 15,0 0 22-15,-80 13 18 16,51-13 19-16,-4 0-31 15,-4 0-26-15,-7 0-14 16,-5 0-17-16,-3-3 2 0,-4-1-7 16,2 4-2-1,2-3 7-15,3 3-1 16,5 0 6-16,4 0 5 0,4 0-16 16,3 0 9-16,2 3-5 15,1 0-4-15,1-3 3 16,-1 0-4-16,1 0-1 15,5 0 0-15,0 0-40 16,2-13-94-16,8 3-161 16,7-5-689-16</inkml:trace>
  <inkml:trace contextRef="#ctx0" brushRef="#br0" timeOffset="727021.3411">32068 12054 446 0,'0'0'68'0,"0"0"28"15,0 0-13-15,0 0 54 0,0 0-7 16,0 0-48-1,0 0-9-15,-68 0-10 0,58-3-5 16,1 0-10 0,5 3-16-16,2 0 23 0,2 0 28 15,0 0-9-15,6 0-22 16,10-3-27-16,8 3-19 16,3 0 17-16,-1 0-17 15,-3 0-6-15,-5 0 6 16,-7 0-6-16,-7 0 0 15,-4 0 7-15,0 0-7 16,-6-1-7-16,-15-2-31 16,-8 0-61-16,-6 3-65 15,-5 0-58-15,7 0-123 16,12 0-240-16</inkml:trace>
  <inkml:trace contextRef="#ctx0" brushRef="#br0" timeOffset="727966.0891">32438 12652 588 0,'0'0'78'16,"0"0"-62"-16,0 0-16 16,6-95-29-16,-2 68 29 15,0 5 40-15,1 11 172 0,-2 1-31 16,-2 7-36 0,-1 3-70-16,0 0-21 0,0 0-30 15,0 0 1-15,0 0-2 16,0 3-17-16,0 7 10 15,0 7 16-15,0 6 4 16,0 7 7-16,-1 3-6 16,-4 3-18-16,-1 1-1 15,1 2-17-15,-1-6 18 16,1 0-8-16,-1-10-5 16,1 0 3-16,1-6-9 15,-2-4 6-15,2-1-6 16,1 0-1-16,0-3 1 15,1 1-8-15,-1-4-1 16,2 1 3-16,1-1-6 16,0-5 2-16,0 2 3 15,0-3-4-15,0 0 11 0,0 0 0 16,0-4-6-16,4-15 6 16,5-2-60-16,1-7-47 15,-2-3 44-15,-1 1 63 16,0 1 6-16,-2 3 58 15,1-1 3-15,0 4-18 16,2-3-23-16,1 2-10 16,1-1 3-16,-2 1-18 15,-1 4-1-15,-2 4 1 16,-3 6 13-16,0 6 24 16,-2 4-20-16,0 0-17 0,0 0-1 15,0 0-14-15,0 4 5 16,-6 6-5-1,0 9 7-15,-1 2 7 0,-1 4 0 16,-2 8 1-16,2 4 10 16,-1-1-4-16,3 4 3 15,-1-4-9-15,1-2 1 16,3-1 9-16,1-7-10 16,2 0 0-16,0-6-1 15,0-3 0-15,0-5-9 16,0-2-55-16,11-10-122 15,2 0-30-15,-2-6-187 0</inkml:trace>
  <inkml:trace contextRef="#ctx0" brushRef="#br0" timeOffset="729243.9046">32800 12587 757 0,'0'0'128'0,"0"0"-71"16,0 0-21-16,0 0-3 15,0 0-1-15,0 0 4 16,0 0-12-16,-61-54 24 16,49 44 1-16,-1 3-21 15,-1-2-11-15,-2-1-9 16,-1 3 9-16,-1-2-8 16,-2 5-2-16,0-2 0 15,-1 2-7-15,-1 1 0 16,1 3 13-16,-3 0 7 15,-1 0 18-15,-4 0-14 16,0 0-15-16,-4 0 1 16,-2 0-8-16,-1 3-1 0,4 1 9 15,0-1-9 1,5 0 7-16,4 1-2 0,4 5 8 16,2-2-1-1,-1 4-7-15,1 4-5 0,0 2 9 16,2 0-10-16,-2 6 12 15,2 0-4-15,-1 0-7 16,2 3 13-16,0 1-7 16,5-1-1-16,0 1 10 15,2 2 4-15,2-3-4 16,2-2-4-16,1-1-12 16,2 1 12-16,0-4-6 15,2 2 0-15,9-2 14 0,5 3-10 16,1-2 2-1,2 1-6-15,3-2-6 0,-1 0 8 16,0-3-8-16,-1-2 0 16,1-1 4-16,-3-1-3 15,3-3-1-15,1 3 6 16,0-6-6-16,0 3 7 16,2-3-6-16,1 0-1 15,0-2 7-15,-1-1-7 16,3 2 2-16,0-2 6 15,1-1-7-15,1 0 5 16,-1-3-6-16,2 3 1 16,-2-2 15-16,0-1-9 15,-1 0 6-15,0 0 9 0,2-4-12 16,-1-6 5 0,2-3-14-16,-2 0 0 0,-1 0 11 15,-3-3-12-15,-5 5 0 16,1-2 1-16,-4 0 0 15,-4 4 0-15,0 2 0 16,0-3 0-16,-3 3 15 16,1-3-15-16,1 3 10 15,-2-2 2-15,0-2-13 16,1 1 15-16,-3-3-14 16,3 3-1-16,-4 1 18 15,1-4-8-15,-1 6 5 16,-2-3 0-16,-1 3-13 0,0 1 8 15,-1-1-8-15,-2 0-2 16,0 1 0-16,0 2 9 16,0-3-2-16,0 2-7 15,0-5-2-15,0 3 2 16,0-3 0-16,0 0-5 16,0 0 5-16,0 0 5 15,0-3-5-15,0 3-1 16,0 1-9-16,0-1 8 15,-2 0-4-15,-1 3 2 16,-1-3 4-16,1 3 1 16,0 1-1-16,0 2 0 15,1 1-1-15,1-1 1 16,1-2-11-16,-3 2-8 16,0-4 7-16,-1-2-4 0,-3-4 10 15,0 1-7-15,-5-1-21 16,-3-2-11-16,-4 2-30 15,-6 1-8-15,0 1-51 16,-8-8-63-16,7 3-137 16,5 3-598-16</inkml:trace>
  <inkml:trace contextRef="#ctx0" brushRef="#br0" timeOffset="744372.3229">26595 7562 413 0,'0'0'161'0,"0"0"-99"16,0 0-33-16,0 0-27 16,0 0-1-16,-9 4 6 15,8-4-6-15,-1 0 88 16,2 0 53-16,-1 0-8 15,1 0-6-15,-2 0-23 16,2 0 3-16,-1 0-24 0,1 0-39 16,0 0 4-16,0 0-11 15,0 0-2-15,0 0 10 16,0-3-26-16,0-1 14 16,0-3-5-16,1 0-10 15,5-3-2-15,-1 0-16 16,2 0-1-16,0 3 13 15,-1-1-13-15,2 5 1 16,1-1-1-16,1 0-13 16,2 2 12-16,0 1-6 15,0-1-4-15,1 2 10 16,1 0 1-16,0 0-6 16,2 2 5-16,1 2-4 0,0 5 4 15,-2-2 1-15,-2-3-2 16,-4 3-4-16,0 0 6 15,-3-2 0-15,0 5-1 16,-3 0-11-16,0 3 12 16,0 1-6-16,-1 2 6 15,-2-2-1-15,1 0 1 16,1-2 0-16,-2-2-1 16,0-3 2-16,0-1-1 15,0-2 0-15,0-1-7 16,0 0 6-16,0 0-8 15,0 0 9-15,0 1 0 16,-3 0-4-16,0 2 4 16,-2 1 0-16,1 1 0 15,-2 2 0-15,0 1 0 0,-3 2 0 16,0 0 0-16,1 1 0 16,-2-1 0-16,1-2 0 15,0 0 0-15,-3-1-2 16,3 0 4-16,-1-3-2 15,-5 0 0-15,1 0 1 16,-3-1 4-16,-2-2-5 16,-3-2 0-16,-3-2 7 15,0 0-6-15,-1 0-1 16,4-3 1-16,-1-3 0 16,4-1 6-16,4 1-7 15,3-1 0-15,3 0 13 0,5-2-12 16,4 0 33-1,0-5-11-15,0-2-11 0,3-2 1 16,7-2-12-16,0 0 0 16,1 2 23-16,2 1-14 15,-1 0-9-15,-1 6 13 16,-1-2-12-16,1 2-4 16,-2-1-1-16,2 3 3 15,2 2 0-15,-3 0-22 16,5 1-8-16,0 3-34 15,3 3-31-15,5-1-24 16,4-1-64-16,18-2-23 16,-6 0-123-16,-2-2-279 0</inkml:trace>
  <inkml:trace contextRef="#ctx0" brushRef="#br0" timeOffset="744836.6473">27392 7449 694 0,'0'0'143'15,"0"0"-54"-15,0 0 63 16,0 0-33-16,0 0-8 16,0 0-5-16,0 0-26 15,19-6-29-15,-25 6-21 16,-9 0-12-16,-9 10-17 15,-11 3 7-15,-9 5-8 0,-6 5 0 16,0 2 0-16,3 2 2 16,6-1-1-16,8-5-1 15,8 1 1-15,7-6-1 16,9-5-2 0,6-1 2-16,3-3 0 0,0-1-15 15,0-2 15-15,9-1 5 16,4 0-3-16,1-1 17 15,7 0-3-15,3-2-5 16,5 0 8-16,4 0-4 16,5 0 7-16,-2 0-5 15,-2 0-16-15,-3 0 6 16,-1 0-7-16,-5 0-1 16,2 0 0-16,-2 0-5 0,1 0-27 15,-4 0-10-15,1 3-79 16,-3 2-45-16,-7-1-138 15,-6 2-370-15</inkml:trace>
  <inkml:trace contextRef="#ctx0" brushRef="#br0" timeOffset="745285.9644">26995 7902 413 0,'0'0'127'0,"0"0"-49"15,0 0 41-15,0 0-22 16,0 0-4-16,0 0-8 16,0 0 29-16,0 10-17 15,0-9-23-15,0-1-6 16,0 0-10-16,0 0-1 15,7 2 8-15,7-1-15 16,5 2 5-16,8 0-11 16,4 0-14-16,3-2 2 15,5 2-8-15,2-3-10 0,0 0 8 16,0 0-7-16,-2 0-6 16,-1 0-8-1,-5 0-1-15,-5 0 10 0,-8-3-10 16,-7 2 0-16,-4-1 3 15,-4 1-3-15,-4-1-15 16,-1 2-23-16,0-1-36 16,3-2-4-16,0 2-50 15,6-2-44-15,3 0 11 16,-1 0-53-16,0 3-120 0</inkml:trace>
  <inkml:trace contextRef="#ctx0" brushRef="#br0" timeOffset="746766.5219">27654 7882 605 0,'0'0'186'15,"0"0"-55"1,0 0-40-16,0 0 0 0,0 0-31 16,0 0-7-1,0 0 1-15,30-15-6 0,-19 4 30 16,2-1-17-16,-1-2-13 15,0 0-22-15,1-5-13 16,-1-1 21-16,1-3-20 16,-2 0 18-16,1 0 6 15,0 4 6-15,-2-2 4 16,4 1-25-16,-4 0 2 16,2-2 0-16,1 2-13 0,-2-3 8 15,0-1 4-15,-1 0-24 16,-1-1 17-16,-3-2-5 15,-3 2-12-15,-1 0 0 16,-2 5-6-16,0 4 6 16,0 6 9-16,0 6-9 15,-4 2-10-15,-2 2-9 16,0 0-14-16,-3 2 22 16,-4 8-5-16,1 4 8 15,-1 2 8-15,5-2-10 16,4 0 9-16,4-2-5 15,0 1-1-15,0 0 6 16,12-2-6-16,4 2 7 0,5 0 13 16,1-2-12-1,4 0 14-15,-2 0-15 0,-4-1 1 16,-5 0-2 0,-4 0 1-16,-1 0-7 0,-5 3 7 15,-2-2-9-15,-2 1 9 16,-1 2 0-16,0 2-1 15,0 3 1-15,0-2 0 16,-1 2 0-16,-5 2-1 16,0-1 2-16,-3 4-1 15,0-1 0-15,0-2-10 16,0 0 10-16,2-1-8 16,4-3-3-16,1-2 10 15,2-2-8-15,0-2-2 16,6-1-4-16,9-1-19 15,3-1 33-15,4-1 1 0,2-2-6 16,1-4-10-16,-2-1-36 16,-1 0-57-16,-3 0-26 15,-6 0-110-15,-9 0-427 0</inkml:trace>
  <inkml:trace contextRef="#ctx0" brushRef="#br0" timeOffset="747692.1818">28618 7453 494 0,'0'0'258'0,"0"0"-60"0,0 0 19 16,0 0-37-16,0 0-16 16,0 0-64-16,0 0-45 15,6-22 2-15,-6 22 0 16,0 0-25-16,0 0-13 16,-1 0-11-16,-8 0-8 15,-7 9-6-15,-9 7-10 16,-12 5 16-16,-9 5 1 15,-2 0-1-15,0 4 1 16,8-3-1-16,5-5-28 0,7-5 27 16,7-3-5-16,8-5 1 15,6-2 4-15,2-4 1 16,5 0-10-16,0-2 1 16,0 1-16-16,0 2-14 15,12 0 12-15,1 5 27 16,10 0 21-16,1 4-4 15,7-2 7-15,2 5-11 16,-1-2-13-16,0 0 15 16,-2-1-15-16,-1-1 0 15,-1 0 5-15,0-4-5 0,-1-1-1 16,1-1-16 0,0-2-17-16,-1-4-18 0,11 0-94 15,-7 0-70 1,-4-4-188-16</inkml:trace>
  <inkml:trace contextRef="#ctx0" brushRef="#br0" timeOffset="757749.7538">29069 7459 426 0,'0'0'108'16,"0"0"-40"-16,0 0-4 15,0 0-43-15,0 0 4 16,12-81-8-16,-12 70 19 0,0 4-23 16,0 0 44-16,0 1 0 15,0 2-28-15,0 1-29 16,0 2-7-16,0 0 7 15,0 1 49-15,0 0 39 16,1 0-4-16,1 0-26 16,-2 0-12-16,0 0 9 15,0 0 26-15,0 0-13 16,0 0-11-16,0 0-19 16,0 0-22-16,-3 0 4 15,-2 0-5-15,-1 0 2 16,-6 0 2-16,-6 0-19 15,-9-3 1-15,-4-3 4 0,-5 1-3 16,0-1 3 0,0-1-5-16,7 1-2 0,5 2 2 15,8 1 0-15,8 0 1 16,7 3 0-16,1 0 0 16,0 0 7-16,4 0-6 15,5 0 4-15,3 4 16 16,-2 2-15-16,1 0-6 15,-5-2 4-15,-5 0-5 16,-1 1-1-16,0-4-9 16,0 7-3-16,0 1 11 15,-7 3-5-15,-2 2 7 16,1 2 0-16,2 0 6 16,3-2-5-16,-1 1-1 0,0-1 0 15,2 2 0-15,-1-5 0 16,0 5 0-1,0-3 0-15,0-2 0 0,2-1 0 16,-1-3-1-16,2-2-8 16,0-2-2-16,0-3-10 15,0 0 21-15,6 0 0 16,6 0 0-16,7 0 14 16,5-8-6-16,3-2-7 15,0 0 9-15,-3 3-9 16,0 3-2-16,-4 2 1 0,-1 2-10 15,-2 0 9 1,1 10-9-16,-4 6-6 0,-2 2 13 16,3 2-7-16,-5 4 10 15,3 0 0-15,-2-1 0 16,-2 0 1-16,0-1-1 16,-6-3-2-16,-3-2 1 15,0 0-12-15,-3-3 12 16,-14 2 0-16,-5-2-5 15,-1-2 6-15,0 0 0 16,2-7 2-16,4 2-4 16,3-4 4-16,1 1-2 15,0-2 2-15,3-2-2 16,-5 1 1-16,3-1 5 16,0 0-6-16,-1 0 7 0,5 0-7 15,0 0 11-15,5 0 2 16,-1 0-6-16,0 0 4 15,2 0-11-15,1-3-9 16,1 2-4-16,0-2-81 16,0 3-157-16,3-3-385 0</inkml:trace>
  <inkml:trace contextRef="#ctx0" brushRef="#br0" timeOffset="761850.6377">25600 7353 660 0,'0'0'80'15,"0"0"-54"-15,0 0 36 0,0 0 25 16,0 0-8-16,0 0 6 16,-6-4-25-16,6 4-4 15,0 0 18-15,0 0-10 16,0 0 4-16,0 0-10 15,0 0-28-15,0 0-5 16,0 0-24-16,0 0 1 16,0 0 4-16,0 0-5 15,0 0-1-15,0 0 0 16,0 0 1-16,0 0 21 16,0 0-15-16,0 0 6 15,0 0 10-15,0 0 6 16,1 0 14-16,5 0-7 0,8 0 34 15,5-4-1 1,11-2-25-16,9-1-12 0,4 0-13 16,2 0-19-16,-1 3 10 15,-5 1-10-15,-3 1 0 16,-6 2-4-16,-3 0 4 16,-6 0-10-16,-5 0-5 15,-4 0-45-15,-4 3-31 16,-7 3-46-16,-1 1-81 15,-19 10 53-15,-5-2-107 16,-5-2 2-16</inkml:trace>
  <inkml:trace contextRef="#ctx0" brushRef="#br0" timeOffset="762357.0201">25743 7450 529 0,'0'0'202'0,"0"0"-91"16,0 0 64-16,0 0-6 15,0 0-75-15,0 0 0 16,0 0 44-16,64 9-36 16,-36-5-29-16,4-3-45 15,1 1-18-15,-2-2 6 16,0 0-16-16,-2 0 2 16,-3 0-2-16,-2-2-2 15,-3-3-24-15,-1-1-10 16,-5-1-42-16,1-3-71 15,8-12-67-15,-8 2-173 0,2 0-360 16</inkml:trace>
  <inkml:trace contextRef="#ctx0" brushRef="#br0" timeOffset="762857.3768">26320 6995 552 0,'0'0'150'15,"0"0"-72"-15,0 0 91 16,0 0-43-16,0 0 8 16,0 0 2-16,0 0-21 15,9-73-26-15,-9 73-34 16,0 0-16-16,0 0-14 0,0 0-24 16,0 0 8-16,0 0-9 15,0 0-1-15,0 0 1 16,0 0-1-1,-3 9 1-15,-3 2 0 0,-2 5 1 16,-1 4 15-16,1 5-4 16,0-1-11-16,1 3 20 15,1 0-14-15,3-1 3 16,0 0 9-16,3 1-9 16,0-3 11-16,0 0-14 15,0-3 5-15,0-1 3 16,0-2-14-16,0-1 6 15,0-6-2-15,0 2-4 16,2-6 0-16,-1 0-1 0,-1-1-1 16,2 1 0-16,-1 0-58 15,1 1-39-15,2 6-29 16,-1 0-99-16,1-2-374 0</inkml:trace>
  <inkml:trace contextRef="#ctx0" brushRef="#br0" timeOffset="777257.2498">26280 6981 401 0,'0'0'129'0,"0"0"-99"15,0 0-17-15,0 0-12 0,0 0 25 16,3 0 32 0,-3 0 34-16,3 0 21 0,-3 0-32 15,0 0-26-15,1 0-20 16,-1 0-5-16,0 0 6 15,0 0-8-15,0 0-14 16,0 0 21-16,2 0 1 16,-2 0 0-16,0 0 0 15,1 0-1-15,-1 0 7 16,0 0-13-16,0 0-10 16,0 0 1-16,0 0-20 15,0 0-13-15,-3 7 0 16,-5 8 4-16,0 3 9 15,-1 2 0-15,-1 3 0 0,1 1-6 16,1 4 7 0,-1 6-1-16,-2 2 5 0,-2 4-4 15,-3 1-1-15,1-3 0 16,-3 2 0-16,2-5 1 16,3-2 1-16,2-7-2 15,5-1 2-15,1-5 4 16,3-5-6-16,2-4 1 15,0-4-1-15,0-4 12 16,0-1-4-16,0-2-7 16,0 0 7-16,0 0-8 15,0 0 7-15,0 0-6 16,0 0-1-16,0 0 5 16,0 0-5-16,0 0 0 0,0 0 6 15,0 0-4-15,0 0 21 16,0 0 22-16,0 0-10 15,7-9 7-15,4-7-26 16,6-8-5-16,6-6-10 16,2-9 1-16,2-2-1 15,1-4-1-15,-2-2-8 16,-3 2 2-16,-4 5 4 16,-3 4 1-16,-4 9-1 15,-5 3-7-15,-2 4 8 16,-1 4 1-16,-2 0 0 15,-2 2 0-15,0 1 0 16,0 3 1-16,0 3 8 16,0 1-6-16,0 4-2 0,0 2 0 15,0 0 0 1,0 0-2-16,0 0-5 0,0 7-10 16,-6 14 7-16,-5 9 1 15,-1 7 7-15,-1 6 1 16,3 3-2-16,-1 1 2 15,1-5 0-15,2-1 0 16,2-5-1-16,-1 0 2 16,-1-3-1-16,1-4 0 15,-1 4 0-15,1-5 0 16,-2 0 0-16,2-2 0 16,0-5 0-16,1 2 0 15,-1-5 0-15,1-3 0 16,3-5-1-16,0 0 1 0,0-4 0 15,3-3 0-15,0-2-1 16,0-1 2-16,0 0-1 16,0 0 0-16,0-1 1 15,0-14 3-15,0-5-4 16,5-10-1-16,4-7-10 16,5-8 1-16,0-3-4 15,4-3-2-15,-5 1 1 16,1 6 14-16,-7 1 1 15,-1 7 0-15,-3 6 1 16,-3 4 0-16,0 5 0 0,0 6-1 16,0 2 1-16,0 3-1 15,0 6 2-15,0 1-1 16,0 3-1-16,0 0-5 16,-6 17-16-16,-3 13 10 15,-4 9 1-15,-1 8 10 16,-2 2 0-16,3-1 1 15,2-4 5-15,1-3-5 16,4-2 8-16,1-1-3 16,4 0 3-16,-1 1 7 15,1-6-15-15,1 3 8 16,0-7-8-16,0-2 0 16,0-4 1-16,-3-5-1 0,1-5-1 15,-1-1 7-15,2-5-7 16,-2 2-1-16,3-5 1 15,0-3-7-15,0-1 5 16,0 0 1-16,0 0 1 16,0 0 18-16,0-7-1 15,4-9-9-15,5-11-3 16,5-6-4-16,2-6-1 16,2-8 0-16,4-2 0 15,-1 1-5-15,0 0 6 16,-4 8-1-16,-5 7 8 15,-2 7-8-15,-4 8-7 16,-2 5 6-16,-2 5 2 0,-2 1-1 16,0 5 1-1,0 2 0-15,0 0-1 16,0 0-8-16,0 9-11 16,-5 10 9-16,-2 8 2 0,-3 6 8 15,1 5 0-15,1 0-2 16,2 0 2-16,0 0 0 15,2-3-1-15,1-1 1 16,1-1-1-16,1-7 1 16,-1 3 0-16,2-8 0 15,0-1 0-15,0-6 1 16,0-5-1-16,0-4 0 16,0-4-4-16,0-1 4 15,0 0 1-15,0 0 0 0,0-10 23 16,0-11-24-1,9-8-38-15,6-13 8 0,-1-5-7 16,3-8 27-16,-2-2-9 16,-1-2 8-16,-5 2 10 15,-3 2-8-15,-3 2 9 16,-2 6 0-16,2 1 1 16,-2 3 2-16,1 4-3 15,-1 8-8-15,1 2 8 16,-1 9 0-16,1 4 1 15,-1 10-1-15,-1 2 2 16,0 4-2-16,0 0 0 16,0 0-17-16,-4 17-9 15,-6 10 10-15,-2 8 13 0,-2 12 2 16,2 2-7-16,2 3 8 16,2-2 1-16,3-7 0 15,0-3 10-15,2-4-10 16,0-6 0-16,2 0-1 15,-1-5 2-15,1-2-7 16,-1-5 5-16,-1-1-33 16,-2-1-73-16,2-7-125 15,-2-4-372-15</inkml:trace>
  <inkml:trace contextRef="#ctx0" brushRef="#br0" timeOffset="783451.9902">17613 11410 958 0,'0'0'271'0,"0"0"-162"15,0 0 52-15,0 0-73 16,0 0-48-16,0 0 8 15,6 3 17-15,-6-3 11 16,2 0 6-16,-2 0 3 16,1 0-26-16,3 0-18 15,-4 0-26-15,7 0-15 16,5 0 0-16,7 0 0 16,12 0 4-16,13 0 21 15,6 0-9-15,7 0 3 16,5-6-13-16,-4 3-6 0,1-1 6 15,-4 1-6-15,-4 0 0 16,-6-1 0-16,-9 1 1 16,-6 3-1-16,-11-2 0 15,-5 2 0-15,-7 0-1 16,-4 0-20-16,-3 0-16 16,0 0-43-16,0 0-54 15,0-2-34-15,0-3-26 16,0-2-72-16,0-3-17 0</inkml:trace>
  <inkml:trace contextRef="#ctx0" brushRef="#br0" timeOffset="783912.142">18031 11146 1245 0,'0'0'293'0,"0"0"-205"16,0 0 74-16,0 0-76 15,0 0-38-15,0 0 12 16,0 0-24-16,-15-20-10 16,14 20-13-16,-2 3-7 15,0 7-6-15,-3 7-10 16,-8 13 10-16,4 6 9 16,-2 11-1-16,5 5 14 15,1 5-3-15,-2-1-6 16,5 0 11-16,0 0-23 0,0-3 10 15,3-6-10 1,0-8-1-16,0-3 6 0,0-10-6 16,0-6-9-16,6-7 8 15,-2-6-80-15,3-4-58 16,5-3-31-16,-1-9-72 16,0-1-142-16</inkml:trace>
  <inkml:trace contextRef="#ctx0" brushRef="#br0" timeOffset="784898.4634">18697 11668 970 0,'0'0'69'0,"0"0"-53"16,0 0-15-16,0 0-1 16,0 0 26-16,0 0 0 15,0 0 39-15,0-4 8 16,0 4-41-16,0 0-15 16,0 0 0-16,0 0 7 15,0 0 37-15,0 0 27 16,0 0-2-16,0 0 3 0,0 0-15 15,0 0 1-15,0 0-27 16,0 0-20-16,0 0 11 16,0 0-23-16,0 0 11 15,0 0-4-15,0 0-5 16,0 0 8-16,0 0-6 16,0 0-3-16,0 0 5 15,0 1-15-15,-3-1 6 16,3 0-5-16,0 0-8 15,-3 0 11-15,0 0-11 16,-5 0 1-16,-7 0-3 16,-5 0-6-16,-12 0-9 15,-4 0 9-15,-3-4 0 16,-1 1 8-16,2 0 0 0,2 2 0 16,1-2-1-1,5 0 2-15,7 3-1 0,5-2 0 16,4 2 0-16,10 0 18 15,4 0 13-15,0 0-24 16,0 0 7-16,0 0-14 16,0 0 0-16,0 0 0 15,0 2-19-15,0 8 8 16,0 7 4-16,0 6 7 16,0 4 9-16,0 1-9 15,-2 3 0-15,-1-1 5 16,2 2-4-16,-1-2-1 15,1-6 0-15,1 1 0 16,0-8 2-16,0 0-2 16,0-4 0-16,0-3-1 0,0-3-4 15,0 0 4-15,0-5-7 16,1-2-26-16,2 0 12 16,2 0 10-16,5 0 12 15,7-12 22-15,3-5-16 16,12-6-6-16,-3-1-4 15,4 5-15-15,-1 2 19 16,-7 7-6-16,-2 4 0 16,-4 6-3-16,2 0-1 15,-3 0-4-15,3 10 13 16,-5 3-16-16,3 6 17 16,-2 1 0-16,-2 0 0 0,-1 3 0 15,-1-2 1-15,-4-2-1 16,-5 4 0-16,0-3 2 15,-4 4 5-15,0-2 2 16,0 1 4-16,-11 1 10 16,-6-2-14-16,-5 1 2 15,-4 1-3-15,0-4-8 16,-6-3 15-16,6-5-13 16,-4-2 11-16,0-3-1 15,-1-1-12-15,-2-6 11 16,-2 0-10-16,1 0-1 15,3 0 6-15,-2-6-6 16,4-4-15-16,6 3-7 16,3-2-41-16,-1 4-57 15,1 0-46-15,-13 5-38 0,6 0-71 16,6 0-247-16</inkml:trace>
  <inkml:trace contextRef="#ctx0" brushRef="#br0" timeOffset="789155.08">18649 11767 770 0,'0'0'96'0,"0"0"-96"0,0 0-52 16,0 0-53-16,0 0 57 15,0 0 24-15,0 0 24 16,32-42 40-16,-32 38 41 16,0 4 32-16,0-3-61 15,0 3-48-15,-4 0-4 16,-2-3-46-16,2 3-3 15,1-1 49-15,0-2 19 0,0 0 33 16,0 3-37 0,0-3 16-16,-4-1-7 0,-1 1-11 15,0 0 0-15,2 2-13 16,2-2 1-16,-2 0 4 16,5 3-4-16,-2-3 27 15,3 3 15-15,-3 0-10 16,0-1-8-16,-3-2-8 15,-4 3-8-15,-1-3 20 16,-1 3-3-16,-1-3 1 16,-3 3 8-16,2 0 0 15,-1 0-8-15,0 0-16 16,0 0-1-16,3 0 10 0,-6 3 5 16,2 3 20-16,1 1 3 15,-3 0-18-15,3 3 4 16,-6-3-21-16,3 3-12 15,-1 2 14-15,-5 1-14 16,3 1 7-16,-5-1 4 16,3 4-12-16,-1 0 20 15,2 1-11-15,2-1 4 16,4 3 9-16,-1 3-22 16,4-2 1-16,2 1 15 15,4 1-16-15,1 1 10 16,-5-2-4-16,7 1-6 15,-2-2 12-15,3 2-12 0,0-4 7 16,1 4-1 0,2-6-3-16,0 3 17 0,0-1-9 15,2 1 2-15,5 0 22 16,6 0-15-16,-3 0 5 16,2-4-6-16,1-2-11 15,4 2 8-15,0-2 1 16,1-1-1-16,5 0 5 15,-4-1-9-15,7-2-11 16,-3-3 7-16,4-3-7 16,2-1 12-16,-4 0-4 15,2-3-9-15,-6 0 13 16,3 0-13-16,-2-3 0 16,-2-3 0-16,2 2-4 15,-1-3 4-15,0-3-7 0,3 1-2 16,-5 2 9-1,3-6 0-15,-2 0 1 0,2 0-2 16,-1-1-1-16,-3-1 1 16,0-2 1-16,-3-3-12 15,-4-1 2-15,-2-2-13 16,-3 1 14-16,1 5 2 16,-4 0-1-16,1 1 8 15,-4 3 1-15,0 2 0 16,0-1 7-16,0-2-7 15,0-2-1-15,0-1 1 16,-4 1-1-16,-2 2 0 16,-5 2 7-16,0 2-6 0,0-3 3 15,-1 2-3-15,-6-2-1 16,3 3 6-16,-3-2-6 16,0 2 0-16,2 3-2 15,-2 0-5-15,3 4 5 16,-1 0 2-16,-1 3-1 15,-2 0-1-15,0 0-12 16,-3 0 14-16,2 9-1 16,-2-2 1-16,2 0-6 15,-3 2 6-15,4 1 0 16,-7 4 0-16,3-1 0 16,-3 3-1-16,0-2 1 15,0-2 0-15,2 1 1 16,0-2-1-16,2-1 0 0,0-1 1 15,4 1-1-15,-5 0 1 16,4 0-1-16,-2 1 0 16,2-1-1-16,2 2 2 15,1 2-1-15,4-1 1 16,2 0-1-16,-1 1 7 16,3-1-7-16,2-4-1 15,3-2-1-15,-1-1 2 16,3 1 0-16,1-4-1 15,0 1 1-15,0-1 0 16,0-3 0-16,0 0 0 16,0 0 13-16,0 0 0 15,0 0 5-15,0 0-1 0,0-4-8 16,7-9 10 0,3-2-19-16,6-2 1 0,3-6-3 15,5 2-2-15,-1 1 3 16,6 2 1-16,-5 4-6 15,3 0 5-15,-2 1 1 16,2 0-8-16,-8 6 8 16,7-3 0-16,-6 5-5 15,3-2 4-15,-5 4-3 16,3-1 3-16,-8 1 1 16,5 0-1-16,0 3 1 15,-5 0 0-15,5-1-1 0,-1 1 1 16,-3 0 0-16,0 0 0 15,1 0-1-15,-5 0-7 16,2 0 8-16,1 0 0 16,3 0-2-16,-3 1 2 15,0 2-2-15,4 4 1 16,-4-4 1-16,3 4 0 16,0-2-1-16,-3-1 1 15,3 6-1-15,1-1 1 16,-4-2-6-16,1 3 6 15,1 3 0-15,-3-3-1 16,1 1 1-16,-3-1 0 16,0-1-1-16,0 1 1 0,-1 3-1 15,-2-3 1 1,-2 3 0-16,0-2-11 0,-3 2 11 16,-2-1 0-16,0 2 6 15,-4 2 1-15,-8 1-6 16,-7 0 7-16,-3 0-8 15,-1-2 0-15,-4 2 8 16,2-4-8-16,2 1 0 16,1-4-1-16,-5 3-4 15,1-6 3-15,3 2 2 16,-2-3 0-16,-1 1 7 16,0-3-7-16,0-1 0 15,-1 0 0-15,2-3-8 16,0 0 6-16,2 0-7 15,2 0 0-15,3-6 8 0,-3-1 1 16,5 0-5 0,1-3 4-16,-2 1 2 0,7 2-1 15,1 0 0-15,-5-3 1 16,4 1 10-16,-1-2-10 16,0-2 1-16,2 0 8 15,-1-3-4-15,2 0 12 16,2-1-17-16,3 0 1 15,1-3 17-15,2-2-5 16,0 2-14-16,0 0 3 16,5-1-3-16,4-1 9 15,6-1-9-15,0-1 8 16,1-2-3-16,5 3-5 0,-2-4 1 16,4-2-2-16,-7 3 7 15,3-1-5-15,1 4-1 16,-7 3 0-16,3 1 0 15,0 5 0-15,-5 1-6 16,3 3 6-16,4 0-1 16,-6 0 1-16,5 3-10 15,2 0-1-15,3 2 11 16,2-2 0-16,0 2-9 16,3 0 9-16,-4 1 0 15,3-2-1-15,-3-1 1 16,3 1 0-16,0-1 6 0,0 0-6 15,3-3 0-15,-6 0-2 16,0 3-4-16,-5-1 6 16,-4 1 0-16,-1 0-4 15,-7 4 3-15,-2 0 1 16,-1-1-1-16,0 4 1 16,-2 0-13-16,-1 0 11 15,0 0-7-15,0 0-7 16,0 0 15-16,0 0-21 15,0 0-3-15,0 0 7 16,0 0-2-16,0 0 12 16,-4 0-8-16,0 0-12 15,-5 0 27-15,-7 0-21 16,-6 0 12-16,-6 0 8 0,-6 0-12 16,-5 0 12-16,-7 3-9 15,4 4-1-15,-4 3 12 16,1-1-13-16,3 4 7 15,3 1 6-15,5-1-1 16,3 4 1-16,-1 0 0 16,5 1 1-16,4 2 3 15,0 1-4-15,1 2 1 16,1 0 6-16,3 0-7 16,-1 4 3-16,-1-4-3 15,4 0 1-15,-4 3 5 16,5-3-6-16,1-2 0 15,-2 1 1-15,3-2-1 16,3 0 1-16,1-6-1 0,2 1 2 16,0-2 2-1,3-2-4-15,2-1-7 0,2 0-25 16,0-4-108-16,0-2-232 0</inkml:trace>
  <inkml:trace contextRef="#ctx0" brushRef="#br0" timeOffset="790770.8448">19534 11413 45 0,'0'0'588'0,"0"0"-558"16,0 0-30-16,0 0-56 15,0 0 11-15,0 0 45 16,0 0 36-16,-42 10 48 15,42-10 32-15,0 0 24 16,0 0 1-16,0 0-6 16,0 0-28-16,0 0-7 15,0 0-26-15,-2 0-8 16,2 0-18-16,-1 0-2 0,-1 0 1 16,2 0-24-16,0 0 1 15,0 0 14-15,0 0 23 16,0 0-2-16,0 0-26 15,6 0-5-15,5 1-21 16,7 2-6-16,10 0 9 16,8 4 9-16,7-1-13 15,9-5 11-15,2 2-17 16,2-3 1-16,3 0 8 16,-5 0-8-16,-4 0-1 15,-6-3 6-15,-7-1-6 16,-10 1 8-16,-6 0-8 0,-7 3-2 15,-6-1 2 1,-4-2-13-16,-1 3-23 0,-3 0-46 16,2-3-51-16,-2-1 16 15,1-2-75-15,-1-4-123 16,0 0-7-16,0 0 30 16,0-2 95-16,0 1 93 15,-6-5 104-15,-4-1 78 16,-3 3 72-16,1-5 30 15,-3 6 63-15,4-3-18 16,4 6-13-16,4 6 7 16,3-2-72-16,0 6-36 0,0 0-54 15,0 0-42 1,1 0-11-16,10 6-1 0,5 8-3 16,4 6 15-16,5 8-15 15,0 3 16-15,0 6-10 16,-3-2-6-16,-3 6 7 15,-5-3-7-15,-7-1-12 16,-7-1 12-16,0 1-36 16,-20-2 3-16,-5-4-32 15,-21 2-58-15,1-11-188 16,8-8-743-16</inkml:trace>
  <inkml:trace contextRef="#ctx0" brushRef="#br0" timeOffset="793811.3524">21369 11737 590 0,'0'0'52'0,"0"0"-52"16,0 0-31-16,0 0-70 15,0 0 54-15,0 0 47 16,0 0 128-16,-3-4 6 16,3 4-30-16,0 0-57 15,0 0-46-15,0 0-1 16,0 0-47-16,0 0 40 16,0 0 7-16,0-3 126 15,0-2 37-15,0-2-31 0,0-6-28 16,0-1 14-1,6-9-47-15,-3 1-19 0,6 1-8 16,2-2-16-16,5 6 5 16,3 1 8-16,4 9 4 15,6 5 14-15,5 2 2 16,4 0-34-16,-1 2-10 16,3 11-8-16,-3 4-6 15,-4 3-6-15,-5 4 3 16,-8 1 0-16,-7 2-2 15,-8 0-5-15,-5 2 7 16,-6 1-2-16,-16-3 2 16,-8-2 0-16,-3-1-4 15,-5-5 4-15,2-8 0 16,1-1 1-16,2-7 8 16,7-3-9-16,6 0 0 15,5 0 11-15,8-3-9 0,7-4 13 16,0 3-13-16,1-2-1 15,17-1-1-15,5 1-1 16,3-1-5-16,7 7 5 16,2 0-4-16,5 0 4 15,-8 7 0-15,1 6-15 16,-1 7 16-16,-10 5-8 16,-2 3-4-16,-6 5 11 15,-6 3 2-15,-8 0-1 16,0 0 13-16,-6 1-12 15,-10-4 15-15,-8-7-15 16,3 0 0-16,-5-8 18 16,-1-2-2-16,1-6 2 0,0-8-4 15,4-2-15-15,-1 0-1 16,3-9-29-16,5-10-52 16,1 2-44-16,2-7-24 15,3 4-106-15,4 5-357 0</inkml:trace>
  <inkml:trace contextRef="#ctx0" brushRef="#br0" timeOffset="794446.8062">22063 11853 666 0,'0'0'138'0,"0"0"28"16,0 0-24-16,0 0-36 15,0 0 24-15,0 0 20 16,0 0-53-16,-3-3-31 16,3 3-11-16,0 0 12 15,0 0-21-15,3 0-19 16,4 0 6-16,9 0-4 16,14 0 34-16,25 0 19 15,30 0-12-15,-1 0-19 16,-5 0-32-16,-10 0-12 0,-19-4 2 15,1-3-3-15,1 1-5 16,-13 2-1-16,-9-2 0 16,-9 4-1-16,-11 2-29 15,-2 0-44-15,-8 0-10 16,0 0-43-16,0 0-38 16,-6 0-22-16,-5 0-25 15,-9 0-34-15,3-2-82 16,1-3-314-16</inkml:trace>
  <inkml:trace contextRef="#ctx0" brushRef="#br0" timeOffset="794934.1499">22408 11562 1249 0,'0'0'204'0,"0"0"-44"15,0 0-62-15,0 0-36 16,0 0-12-16,0 0-31 15,0 0-7-15,-10 7-11 16,10 13 0-16,0 10 30 16,0 6 20-16,0 7-9 15,2 3-6-15,2 1-18 16,0 2 4-16,-1-3-1 0,-1 0-20 16,-1-2 15-1,-1-2-10-15,0 1-6 16,2-10 9-16,-1 0-9 0,6-6 0 15,0-8-1-15,6-2-73 16,16-14-68-16,-3-3-74 16,-1 0-375-16</inkml:trace>
  <inkml:trace contextRef="#ctx0" brushRef="#br0" timeOffset="795486.3458">23087 12085 1237 0,'0'0'194'16,"0"0"6"-16,0 0-78 16,0 0-23-16,0 0-19 15,0 0-38-15,0 0-32 0,-50-37-8 16,21 37-2-1,0 0-4-15,-7 3 4 0,3 11 0 16,1 3 0-16,6 5 12 16,0 5-2-16,4 6-1 15,5-1 1-15,4 8 0 16,7-1-9 0,6 1-1-16,0 0 1 0,5 0 5 15,12 0-6-15,6-1 1 16,4-2-1-16,-3-8-1 15,4-2 1-15,-1-7-1 16,0-4 1-16,-4-7 0 16,1-6 0-16,-3-3 0 15,0 0 4-15,0-6-2 16,-1-3 5-16,-6-1-7 0,1-3-6 16,-1-1 5-16,-7 1 1 15,1-1 0-15,-5-1 7 16,-3 2-7-1,0 2 9-15,0 1-3 0,-8 0-5 16,-6-3 8-16,-5 3-9 16,-1 0-8-16,-6 1 8 15,4 2 0-15,-2 1 0 16,3 2 0-16,1 1 9 16,1 3 2-16,-2 0-11 15,2 0-8-15,-2 0 8 16,3 7-6-16,2 3 4 0,2-2-23 15,5 2-61-15,8 1-22 16,1-1-117-16,0-4-485 16</inkml:trace>
  <inkml:trace contextRef="#ctx0" brushRef="#br0" timeOffset="798186.906">23747 11482 842 0,'0'0'128'0,"0"0"-8"16,0 0-46-16,0 0 6 15,0 0 5-15,0 0 8 0,0-2-7 16,0 2-27 0,0 0 1-16,0 0-3 0,-2 0-18 15,-1 0 7-15,-4 0-19 16,-5 0-5-16,-5 0-20 15,-6 0-2-15,-7 0 0 16,-2 0 0-16,0 0 0 16,-3 0-1-16,2 0 2 15,4 0-1-15,2-1 1 16,5 1 1-16,3 0-2 16,5 0 0-16,5 0 0 15,6 0 0-15,0 0 0 0,3 0 0 16,0 0 0-1,0 0-7-15,-4 0 6 0,2 0-14 16,-1 10-1-16,-3 4 15 16,0 3-14-16,0 9 15 15,0 0 8-15,0 8-7 16,5-1 3-16,1 2-4 16,0-5 0-16,0-4 7 15,4-6-7-15,5-3 1 16,-2-4 12-16,-1-6-13 15,-1-3 7-15,-2-1-6 16,3 0-1-16,-6-3 10 16,3 0-10-16,-2 0 0 0,4 0-2 15,1 0-7 1,3 0 9-16,5 0 1 0,7-10 2 16,3-3 16-16,6-4-18 15,7 0 5-15,1-2-5 16,4 3-1-16,-5 5 1 15,4 2-1-15,-2 2 0 16,0 7 5-16,-3 0-4 16,-3 0-1-16,-5 16 0 15,-1 1-5-15,-5 7-4 16,-5 5-1-16,-4 4 10 16,-5 3 2-16,-5 1-2 15,-3 1 9-15,0-1-3 16,-8-6-6-16,-8-2 13 15,-4-6-3-15,-3-6 12 16,-10-1 22-16,-2-9-22 0,-4-3-4 16,-4-4-7-16,3 0-11 15,0-7 0-15,4 0-10 16,5-3-22-16,10 6 8 16,0-2-50-16,7 2-61 15,4 1-116-15,7 0-387 0</inkml:trace>
  <inkml:trace contextRef="#ctx0" brushRef="#br0" timeOffset="798725.6532">24585 11644 557 0,'0'0'352'16,"0"0"-261"-16,0 0 27 15,0 0-55-15,0 0 80 16,0 0 30-16,0 0-48 16,-61-22-9-16,61 22-28 15,0 0-9-15,0 0-19 16,5 0-32-16,5 0 17 15,5 0-14-15,10 0 19 16,13 0 17-16,12 0-19 16,8 0-23-16,5 0-11 15,-2 0-14-15,-3 0 14 16,-7 0-14-16,-5-3 1 16,-10 3-2-16,-9 0-4 0,-6 0 4 15,-9 0-46 1,-4 0-45-16,-8 0-17 0,0 0-59 15,-10 13-63-15,-9 1-32 16,0 1-391-16</inkml:trace>
  <inkml:trace contextRef="#ctx0" brushRef="#br0" timeOffset="799062.8676">24602 11900 1119 0,'0'0'143'0,"0"0"8"15,0 0-86-15,0 0-34 16,0 0-2-16,0 0-7 16,0 0 27-16,13 7 12 15,2-4 20-15,6-1 15 16,10 1-21-16,11-2-28 15,4 1-18-15,8-2-10 16,0 0 6-16,-1 0-11 16,-3 0-13-16,-7 0 12 15,-6 0-13-15,-6 0 0 16,-7 0-1-16,-4 0-7 0,-4 0-33 16,-5 0-43-1,-2 0-53-15,-5 4-83 0,-4-1-367 16</inkml:trace>
  <inkml:trace contextRef="#ctx0" brushRef="#br0" timeOffset="819318.5186">25553 12154 529 0,'0'0'199'0,"0"0"-136"16,0 0 4-16,0 0-46 15,0 0-5-15,0 0 0 16,8-3 25-16,-8 3-2 15,2 0-36-15,-2 0-3 16,1 0-41-16,-1-1-30 16,2 1 19-16,1-3 26 15,-2 3 26-15,2 0 0 0,-1-3 36 16,-2 3 38-16,1 0 0 16,-1 0-6-16,0 0 4 15,0 0-10-15,0 0-23 16,0 0 15-16,0 0-6 15,0 0-5-15,0 0-8 16,0 0-3-16,0 0-3 16,3 0 7-16,0-3 12 15,1 2 3-15,4-5-38 16,1-1-1-16,4 0-11 16,2-3 2-16,4-6 4 15,4 0-7-15,-1-1 0 16,2-6 6-16,-2 3-6 15,-2-2 2-15,-2 2 19 0,-3-1-2 16,-5-2-9-16,-2 1 2 16,-2-2-11-16,-3 1 12 15,1-4-12-15,-3 2 5 16,-1-5 1-16,0 2-7 16,0-2 1-16,0 2-1 15,0 1 1-15,0 1-1 16,0 6 6-16,0 6-6 15,0 1 1-15,0 7 0 16,-1 2 12-16,-3 1-12 16,1 3-1-16,-2 0-1 15,1 0-19-15,-2 0 10 0,-2 0 4 16,-2 7-10-16,-1 3 15 16,1 3-11-16,-3 3 2 15,0 2 9-15,2 0-15 16,2-1 7-1,1 0 9-15,5-1-12 0,3-5 5 16,0-1 6-16,3-1 1 16,12-3 18-16,9 1-1 15,9-4 12-15,6 0 1 16,7-3-10-16,-3 0-5 16,0 0-15-16,-8 0 0 15,-7 0 0-15,-8 1 0 16,-4 2-2-16,-6 4-5 15,-3 0-8-15,-2 2 14 0,-5 2-9 16,0 2 0 0,0 3 9-16,-9 4-7 0,-4 3 2 15,-5 0 6-15,3 0-7 16,-3 0 6-16,3 1 1 16,2-1-2-16,4-1 2 15,4-2-8-15,4 0 7 16,1-3-1-16,0 0-6 15,9-1 8-15,6 0 1 16,3-6-1-16,1 3 15 16,2-6-14-16,-3-3 6 15,1 2 2-15,-2-3-9 16,-1-3 7-16,1 0-7 16,0 0-7-16,3 0-12 15,4 0-67-15,-2-6-126 0,-6-1-191 16</inkml:trace>
  <inkml:trace contextRef="#ctx0" brushRef="#br0" timeOffset="830031.03">24106 11203 842 0,'0'0'197'0,"0"0"-184"16,0 0-6-16,0 0-6 16,0 0 0-16,0 0 23 15,-6-7 18-15,6 7-2 16,2 0 0-16,1 0-40 15,1 4-5-15,4 11 5 0,1 5 0 16,3 7 5-16,0 5-5 16,1 2 0-16,0 6 2 15,1 2-1-15,1 2 13 16,-3 2 3-16,1 4-17 16,-4-1 12-16,-1 0-4 15,-1-2-7-15,-4 1 8 16,-2-4-8-16,-1 2 11 15,0 1 8-15,-7-1-7 16,-5 4 0-16,-1-1-3 16,-8 1-9-16,3 2 9 0,1-3-10 15,0-2 0 1,0-1 1-16,-1 1-1 0,0-2 3 16,-4-1-3-16,-2 2 3 15,-3 0-5-15,-2 0 2 16,-3-2 0-16,-1-2 0 15,1-2-1-15,-4-1 1 16,1-5 0-16,-1-1 0 16,-1-4 0-16,2-2 1 15,-3-4 0-15,-1-6 11 16,-1 2-12-16,0-3 8 16,-4-2-3-16,0 2-3 0,-4-2-2 15,0-2 1 1,-1 2-1-16,-3-1 8 0,-2 0-8 15,-5-2 10-15,-3 2-10 16,-3-3 0-16,-4-3 0 16,0 1 1-16,-1-1-1 15,0-3 10-15,0 2-9 16,1-2 5-16,-1-1-5 16,5 0 17-16,1 0 6 15,1-2-23-15,-1-1-1 16,1 0 9-16,-1 0-8 15,3 0 0-15,-5 0-1 16,0 0 0-16,2-1 0 16,-3-8 8-16,5 2-7 15,-4-3-2-15,3 1 1 0,4-1 0 16,-3 0 0-16,3-3 1 16,2 3 4-16,1-4-5 15,4-2 1-15,3 0 22 16,3-8-13-16,3-2 19 15,6-3 14-15,1-5-36 16,4-3 12-16,2-2-5 16,2-4-12-16,1 4 14 15,5-2-16-15,-5 1 13 16,2 1-5-16,1 1-7 16,6-3 30-16,-5 1-22 15,3-2 7-15,1-2 2 16,-1-2-18-16,1-4 10 15,-3 2-1-15,5 2-8 16,-3 2 11-16,5 4-6 0,5 1 13 16,-4 2 10-16,8 2-12 15,2-2 2-15,2 1-17 16,2-7-1-16,0 0 21 16,2-7-20-16,12-2-1 15,2-2 5-15,3 5-5 16,5-1-1-16,6 4 1 15,4 3 8-15,8 4-16 16,4 2 7-16,6 1 0 16,6 3-1-16,2 1-1 15,1 1 2-15,2-2 0 16,-2 4-2-16,2 2 1 16,-4 0 0-16,4 1 0 15,1 6 1-15,1 1-13 0,2 2 12 16,-2 3 1-16,3 1-22 15,-3 3 16-15,4 1-7 16,1-1 4-16,13 0 8 16,13-3 0-16,-7 3-1 15,-11 3 2-15,-9 4-11 16,-12 2 10-16,1 1-7 16,7 0-2-16,-3 0 9 15,-1 0-8-15,3 0 9 16,2 0 0-16,19 0 0 15,-11 0 1-15,4 0-1 0,1 1 0 16,-12-1 0 0,5 3 1-16,-5 0-1 0,-8 1 0 15,-3 3-7-15,-6-1 1 16,0 1 6-16,-3 3-8 16,1 0 7-16,3 0 2 15,-1-1 0-15,-2 1-1 16,3 3-1-16,-5-3 1 15,0 0 0-15,-2 0-2 16,-6 0 0-16,-2 0-4 16,-6-1 6-16,-3 1-2 15,-5-3-15-15,-2 6 1 16,-5-3-3-16,-2 3-2 0,-1-2 15 16,-2 4-10-16,-1-1 9 15,-1 2-3-15,-1-2-6 16,2 3 14-16,-1-4-12 15,-1 4 12-15,2-5 0 16,1 4 2-16,0-2-1 16,2 3 1-16,1 0-11 15,-1 1 10-15,4-1-57 16,-2-3-110-16,-8-4-168 0</inkml:trace>
  <inkml:trace contextRef="#ctx0" brushRef="#br0" timeOffset="837360.9982">29357 12051 108 0,'0'0'145'15,"0"0"67"-15,0 0-150 16,0 0-32-16,0 0 0 15,25-43 32 1,-24 29 18-16,-1-1 19 0,0 1-35 16,0 5 36-16,0 2 1 15,2 7-11-15,-2 0-9 16,1 0-12-16,1 0 8 16,-1 0-28-16,1 7-28 15,1 9-5-15,1 6 6 16,1 9 8-16,-4 8 11 0,1 4-11 15,-2 10 23 1,0-3-8-16,0 6-6 16,0 0 10-16,0-3-23 15,-5 2 22-15,2-4-13 0,-2 1-21 16,0-5 2-16,2-5-15 16,-2-2-1-16,4-9 7 15,-1-3-7-15,2-11-6 16,0-3-39-16,0-8-47 15,0-6-21-15,23-23-15 16,-2-9-23-16,4-12-699 0</inkml:trace>
  <inkml:trace contextRef="#ctx0" brushRef="#br0" timeOffset="837831.6671">29597 12001 555 0,'0'0'98'0,"0"0"81"16,0 0-27-16,0 0-3 16,0 0-4-16,0 0-22 15,0 0-43-15,1-65-2 16,4 61-22-16,1-2-24 16,2 2 33-16,5-2-17 15,3 0-20-15,5-1-18 16,7 0-9-16,7 1-1 15,5-1 0-15,6 4 0 16,9-1 0-16,6 4 1 16,5-3-1-16,1 3 1 15,-1 0-1-15,-8 0 1 0,-4 0-1 16,-12 0-16-16,-8 3-5 16,-10 1-65-16,-13 5-109 15,-8-5-140-15,-3-1-488 0</inkml:trace>
  <inkml:trace contextRef="#ctx0" brushRef="#br0" timeOffset="838378.5839">30085 12130 1179 0,'0'0'210'0,"0"0"-90"0,0 0-31 16,0 0-66-16,0 0-22 15,-111-39-1-15,62 39 6 16,-2 0 19-16,2 16-8 16,10 1 10-16,11 6 8 15,11 1-12-15,9 1-4 16,8 2-4-16,0 0 2 15,14-2 4-15,12-1 3 16,3 2-10-16,4-5 5 16,2-5-18-16,-2 3 17 0,-2-5-18 15,-3 3 0-15,-3-1 1 16,-5 3-1-16,-5-2-2 16,-6 6 2-16,-8 1-9 15,-1 1 9-15,-1-1-1 16,-14 2-5-16,-7-5 5 15,-4-2-10-15,-4-3 10 16,-2-2 1-16,-1-4 0 16,0-4 7-16,5-6-7 15,5 0 0-15,8 0 16 16,5-9 3-16,9-8 12 16,1-7-9-16,1-8-6 15,14-1-2-15,4-1-14 16,2 5 15-16,3 2 15 15,1 1-18-15,2 7-11 0,3-1 0 16,0 0 1-16,4 0 5 16,2 2-7-16,4-4 0 31,5-4-1-31,0-1 1 0,-1 1 0 0,-3 3 0 16,-7-1-5-16,-6 4 5 15,-7 5 0-15,-7 5-1 16,-5 0 1-16,-6 3-22 15,-3 4-20-15,0-1 2 16,0 1-28-16,-11 0-63 16,-20-1-57-16,1 4-167 15,2 0-345-15</inkml:trace>
  <inkml:trace contextRef="#ctx0" brushRef="#br0" timeOffset="839326.4258">29689 11866 588 0,'0'0'131'0,"0"0"6"15,0 0-36-15,0 0-37 16,0 0-10-16,0 0-18 16,0 0-22-16,-33-17 2 15,21 14-15-15,-2 0 9 16,-3 0-9-16,-2 2 19 16,-2 1 12-16,-3 0-19 15,0 0 2-15,-4 0 4 0,-1 1-18 16,3 8 6-16,3-5 5 15,5 3-5-15,5-4 15 16,5 0-11-16,4-3 5 16,2 3 9-16,2-3 16 15,0 1-5-15,0-1-19 16,0 0-16-16,0 3-1 16,0-3-15-16,-1 6-11 15,-4-2-16-15,-5 9-38 16,3 1-73-16,0-5-174 0</inkml:trace>
  <inkml:trace contextRef="#ctx0" brushRef="#br0" timeOffset="840310.2456">29067 12011 827 0,'0'0'146'0,"0"0"-33"16,0 0-3-16,0 0-61 16,0 0-7-16,0 0 9 15,0 0 7-15,0-35-16 16,-2 35-26-16,-1-1 2 0,-1-2-16 15,-2 3-1 1,0 0 6-16,-4 0-7 0,-3 0 0 16,-3 0 0-1,-1 0 0-15,0 0 0 16,-4 4 0-16,-1 5 0 16,-4 2 10-16,-2 4-10 0,-2 2 17 15,-1 3-9-15,1 0 0 16,2 3 8-16,1 0-10 15,3 0 1-15,3 0 8 16,6-3-5-16,5 6 8 16,1 1-4-16,4 0-7 15,4 2 11-15,1 1-12 16,0-1-5-16,1-2 14 16,9-1-14-16,0-5 12 15,-1-2-12-15,1 1 5 16,2-4 7-16,2-2-5 0,0-4 3 15,1 0 4-15,3 0-9 16,-1-3 7-16,2-5-13 16,0 1 0-16,-1-3-1 15,-1 0 2-15,-2 0-1 16,-2 0 1-16,-2-3 0 16,-2-4 8-16,-3 0-5 15,1-1-2-15,-4 1 4 16,1-3-5-16,-1 3-1 15,-1-3 0-15,-1 3 1 16,1-3-7-16,-2 3 6 16,0-2-9-16,0 3 9 15,0-1 0-15,-5 1 16 16,-1-1-13-16,-3 0-3 0,-4 1 1 16,1 2-1-16,-4-2 0 15,1 5-5-15,-5-2 5 16,0 0-1-16,-2 3 0 15,-1 0 0-15,-1 0 0 16,0 0 0-16,6 6-4 16,0-2-2-16,8 2 7 15,1-2-10-15,3 2-2 16,5-2-20-16,1-1-22 16,0 1-61-16,20 2-82 15,5-2-93-15,4-4-753 0</inkml:trace>
  <inkml:trace contextRef="#ctx0" brushRef="#br0" timeOffset="843531.2285">29895 11205 1043 0,'0'0'179'15,"0"0"4"-15,0 0-87 0,0 0-50 16,0 0-17-16,0 0-10 16,0 0 16-16,0-16 9 15,0 16-6-15,0 0-6 16,0 0-26-16,0 0 5 16,0 0-2-16,0 0-9 15,0 0 7-15,-2 3-7 16,-1 5-15-16,-1 7 15 15,0 5-1-15,-2 7 1 16,0 3 6-16,0 3-6 16,1 3 12-16,1-3-6 15,1 3-5-15,1-2 21 16,1 1-9-16,1-1 6 16,0-2-3-16,0 2-5 15,0-1 9-15,0-4-18 0,0-2 6 16,0-4 6-16,0-4-14 15,1-6 9-15,1-3-3 16,0-3-5-16,1 0-1 16,1 0 0-16,0 0-13 15,2-1-83-15,8 4-68 16,1-3-144-16,-3-4-441 0</inkml:trace>
  <inkml:trace contextRef="#ctx0" brushRef="#br0" timeOffset="844363.0249">30111 13026 88 0,'0'0'517'0,"0"0"-446"16,0 0 109-16,0 0-38 0,0 0 10 16,38-76-23-16,-53 70-50 15,-8 5-53 1,-8 1-25-16,-10 0 0 0,-6 4 26 16,-4 11 14-16,0 2-3 15,2 7-6-15,6 6 4 16,6-1-1-16,9 4-9 15,10 0 6-15,3 0-14 16,10 0 2-16,5-1-1 16,0-1-10-16,2-1-2 15,11-1 6-15,2-2-13 16,4-4 0-16,1-3-1 16,1-4-15-16,-1-6 6 15,0-4-5-15,-1-5 15 16,-1-1 1-16,-3 0 0 0,-2 0 12 15,-2-7 7-15,-3 0 12 16,-4 0 8-16,-2-2-20 16,-2-1 6-16,0-3-23 15,0 0-1-15,-5-1-4 16,-4 1-3-16,0 3-3 16,-4 1 8-16,1 2-13 15,-5 0-11-15,-1 1-15 16,-2 2-15-16,-6 4-18 15,0 0-18-15,-1 0-29 16,-1 4-7-16,8 6-65 16,5-3-145-16</inkml:trace>
  <inkml:trace contextRef="#ctx0" brushRef="#br0" timeOffset="844769.0318">30225 13640 677 0,'0'0'140'15,"0"0"6"-15,0 0-62 0,0 0 39 16,0 0-3-16,0 0-23 15,0 0-34-15,-53 0-12 16,19 0 4-16,-10 0-9 16,-4 0-6-16,-4 0 5 15,-2 0-10-15,-1 0-9 16,-1 0-10-16,0 7-3 16,-4 3 8-16,0-1-1 15,1 1-12-15,2 0 9 16,4 0-8-16,3-3-3 15,5 0 6-15,5-1-11 16,6-3-2-16,2-3 1 16,9 0-53-16,3 0-31 15,14-20-55-15,5-3-196 16,1 1-895-16</inkml:trace>
  <inkml:trace contextRef="#ctx0" brushRef="#br0" timeOffset="845153.4603">29304 13198 1058 0,'0'0'173'0,"0"0"-145"16,0 0 27-16,0 0-25 16,0 0 7-16,0 0 47 15,0 0-6-15,24 0-20 16,-4 0 12-16,2 0-16 15,2 0-23-15,3 0-24 16,-2 0-7-16,-1 0 5 16,0 0-5-16,-5 3-46 15,-1 7-41-15,3 9-133 16,-6 1-136-16,-4 0-429 0</inkml:trace>
  <inkml:trace contextRef="#ctx0" brushRef="#br0" timeOffset="845833.968">29653 14086 375 0,'0'0'369'0,"0"0"-123"0,0 0-55 16,0 0-12-16,0 0-25 15,0 0-32-15,0 0-74 16,9-63-36-16,8 37 6 16,4 3-10-16,7 3-7 15,11 3-1-15,4 5 0 16,6 5 0-16,-2 4 0 15,-1 3 1-15,-9 0 13 16,-3 10-13-16,-5-1 5 16,-6 4 4-16,-3 4-10 15,-5 0 0-15,-5 2-7 16,-5 2-15-16,-4 1 16 16,-1 1-9-16,0-3 5 15,-10-1 4-15,-9-2-3 16,-10-3 9-16,-4-1 7 0,-4 0-6 15,-5 0 10-15,-1-4-11 16,0 2 0-16,2 2 0 16,1 0 0-16,6 1 0 15,3-1 0-15,5 1-21 16,8-1 4-16,5-1-10 16,7-2 3-16,4 0 18 15,2 0 5-15,2 3 1 16,16 1 8-16,6 6-7 15,11-1 24-15,7 1-16 16,9 0-1-16,1-3 1 0,0-2-2 16,-1-5 4-16,-8 0 0 15,-5-3-3-15,-7 0 9 16,-4-1-15-16,-5-2-2 16,-5-1 0-16,-4 0-39 15,-4-2-14-15,-4-1-72 16,3 0-75-16,-3 0-124 15,-1 0-434-15</inkml:trace>
  <inkml:trace contextRef="#ctx0" brushRef="#br0" timeOffset="847034.9204">30552 14125 628 0,'0'0'148'15,"0"0"-6"-15,0 0-34 16,16-79 24-16,-15 62-29 15,-1 2 10-15,0 1-6 0,-1-2-70 16,-14-4-7 0,-2 0-22-16,-6-3-7 0,-3 0-1 15,-2-1 0-15,0 4 0 16,-2 2 0-16,0 4 0 16,-3 1 0-16,-4-1 0 15,-4 4-3-15,-5 0 2 16,-3 3 1-16,1-2-2 15,1 5 0-15,2 1-8 16,4 3 10-16,3 0 0 16,1 0-6-16,-1 0 6 15,1 0 0-15,-2 0 0 16,0 6 3-16,2 4-3 16,3 1 1-16,1 5-1 15,3 1 0-15,3 3 7 16,0 2-6-16,4 2 0 15,1 3 5-15,2-2-6 0,2-1 0 16,1 3 1-16,1 1-1 16,3 2 6-16,-1 4-6 15,4-2 0-15,1 2 6 16,0 2-6-16,0-3 2 16,3 0-2-16,3 3 1 15,1-3 7-15,2-3-8 16,0 0 2-16,2-3 7 15,8-1-8-15,2 1 4 16,2-5-5-16,2 1 0 16,4 1 0-16,3-2 0 0,6 2 1 15,4 2 11 1,2-2-11-16,3-2 11 0,3 2-12 16,-2 2 1-16,2-5 0 15,-3 1 5-15,-2-5-5 16,-3-1-2-16,-2-3 8 15,1-3 4-15,-1-3 2 16,3-5-5-16,4-2 4 16,3 2-11-16,0-2-1 15,-4 0 1-15,-1 0 0 16,-2 0 8-16,-1-2 4 16,-2 0-12-16,1-5 15 0,-1 1-15 15,0-1 8 1,3-3-2-16,1-3-6 0,-1-1 0 15,-1-2 8-15,-3 4-2 16,-7 1 33-16,-4 1-1 16,-3 0 10-16,-4 3-11 15,0-2-28-15,-2-1 0 16,1-1-9-16,0-9 1 16,0-2 12-16,0-5-13 15,0-5 0-15,-3-2 0 16,-1 1-1-16,-2 8 1 15,-2 8 15-15,-1 7 8 16,-2 0 2-16,0 6-16 16,0-5-9-16,0 2-1 15,0-3 0-15,0-4 0 0,0 2 0 16,-3-5 1 0,-2 0-7-16,0-2 4 0,1 2 2 15,-1 3 0-15,-1-1 0 16,-1 4 0-16,-2-2-17 15,0 0-11-15,-4 3 9 16,-2 0-9-16,-5 1-25 16,-2 2-32-16,-2 0-24 15,-4 1-9-15,-23-4-55 16,9 3-102-16,1-6-366 0</inkml:trace>
  <inkml:trace contextRef="#ctx0" brushRef="#br0" timeOffset="857756.6804">26443 11728 932 0,'0'0'140'0,"0"0"-73"0,0 0 75 16,0 0-48-16,0 0-35 16,0 0-11-16,1 0-6 15,1 0 9-15,-1 0-16 16,1 0-9-16,-2 0 14 15,1 0-2-15,2 0-5 16,2 0 5-16,4 0-22 16,10 0-4-16,9-5-5 15,11 0-6-15,10 1 18 16,5-2-11-16,0 2 3 16,1-2 4-16,-4 3-15 0,-5 3 8 15,-3-4-2 1,-7 4-5-16,-6-3-2 0,-9 3 1 15,-6 0-8-15,-9 0-21 16,-5 0-54-16,-1 0-44 16,-9 0-135-16,-6 3-300 15</inkml:trace>
  <inkml:trace contextRef="#ctx0" brushRef="#br0" timeOffset="858268.0444">26492 11939 400 0,'0'0'600'15,"0"0"-547"-15,0 0-2 16,0 0-35-16,0 0 50 15,0 0 1-15,0 0-15 16,38 0 29-16,-31 0-12 16,-1 0-11-16,0 0-3 15,1 0-22-15,2 0-12 16,0 0 6-16,5-3-5 16,0 3 10-16,4-1-4 15,3-2-6-15,1 3 7 0,4-3-17 16,-2 0-2-1,6-1 6-15,1 1 0 0,5 0 2 16,-2-3-6-16,3 3-4 16,-1-4 16-16,0 3-11 15,-3-2-6-15,-2-1 11 16,-2 4-17-16,-4-1 8 16,-4 1-9-16,-8 0 1 15,0 3-1-15,-5-1 0 16,-3-2-28-16,-2 3-35 15,-2 0-65-15,1 0-99 16,-2 0-282-16</inkml:trace>
  <inkml:trace contextRef="#ctx0" brushRef="#br0" timeOffset="859606.031">22326 11876 689 0,'0'0'92'16,"0"0"-66"-16,0 0-23 16,0 0-2-16,0 0-1 15,0 0 1-15,0 0-1 16,0 0 0-16,0 0 0 15,0 3-13-15,0 1-92 0,-6 3 2 16,0-1-240-16</inkml:trace>
  <inkml:trace contextRef="#ctx0" brushRef="#br0" timeOffset="861666.1739">27374 11678 1106 0,'0'0'155'16,"0"0"-89"-16,0 0 3 15,0 0 15-15,0 0 4 16,0 0-19-16,0 0-12 16,13-14-14-16,-7-2-28 15,3 0-2-15,-1-7 8 16,1-4-11-16,2-2 0 15,0-1-1-15,1 0-9 16,0 8 29-16,0 4-13 16,2 2 12-16,2 9-6 15,3 1-21-15,5 6-1 16,3 0 0-16,4 0 2 0,6 3-4 16,-1 7 2-1,-2 0 0-15,1 5-6 0,-7-1 6 16,-4 6-1-16,-8 3-9 15,-7 4-9-15,-9 6 9 16,0 4-1-16,-19 2 11 16,-11 1 5-16,-9 0-5 15,-2-4 1-15,-3-3 4 16,1-7-4-16,1 3-1 16,3-5 0-16,3-2 1 15,4-1-1-15,3-2 0 16,4-2 0-16,4-3 0 15,5-1-4-15,1-1 3 16,4 1 1-16,1-3-22 16,3-3 16-16,1 0-5 15,3-4 2-15,1 0 7 0,2-2-8 16,0-1 10-16,0 0 0 16,0 0-6-16,0 0 6 15,0 0-10-15,0 0 10 16,0 3 11-16,6 0 1 15,2 1 16-15,3-1-8 16,3 3-5-16,4-2 8 16,1 0-11-16,8 2 3 15,1-2-1-15,4-1-12 16,1-1 11-16,0 1-12 16,2-2 0-16,1 2 12 15,-2 0-12-15,2 1-1 0,-2-1 8 16,1 0-8-16,-5 0 0 15,-4-2-1-15,-2 2 1 16,-6 0-1-16,-1-3 1 16,-4 3 0-16,0-2-12 15,-2-1-45-15,-2 6-41 16,0-2-115-16,-6 2-195 0</inkml:trace>
  <inkml:trace contextRef="#ctx0" brushRef="#br0" timeOffset="862575.5407">28563 10944 111 0,'0'0'0'0</inkml:trace>
  <inkml:trace contextRef="#ctx0" brushRef="#br0" timeOffset="863966.2422">28563 10944 80 0,'-67'-22'713'16,"67"22"-584"-16,0 0-34 16,0 0 14-16,0 0-21 15,0 0-29-15,0 0 17 0,3 0-10 16,5 0 10-1,6 0 5-15,11 0-28 0,14 0-17 16,13 0-20-16,9 0-15 16,8 0 15-16,2 0-16 15,1 0 16-15,-3 3 3 16,0 1 4-16,-2 2 8 16,-3-2-17-16,0-1-3 15,-3-1 3-15,-1 3-4 16,0-5 2-16,0 2-5 15,-1 1-7-15,-1 1 1 16,0-1-1-16,-4 4 1 16,0-1 0-16,-3-2-1 15,2 5 1-15,2-1-1 0,-1-2 0 32,5 4-1-32,0-3 1 0,1 1 0 0,-4-4 9 15,-2 3-9 1,-11-4-2-16,-5 3 2 0,-11-5 0 15,-7 2 5-15,-6 1-5 16,-4-1-12-16,-1 0 12 16,-3 1-10-16,4 2 4 15,0 1 5-15,0 3 1 16,5 3 0-16,0 1-1 16,0 1 1-16,-2 2 0 15,-2-3 0-15,1-1 0 16,-3 3 1-16,0-2-1 15,2 5 7-15,0 1-7 16,-2 0 0-16,3 5 4 0,-5 2-4 16,-2 0 3-16,-2 7-2 15,-2 1 0-15,-1 6 8 16,0 4-8-16,0 5-1 16,0-1 9-16,0 4-8 15,2 0-1-15,3-4 1 16,3 2-1-16,0 1 6 15,1-2-6-15,1 3 0 16,-1-1 1-16,0 2 0 16,-2-2 4-16,-1 5-5 15,-1-5 19-15,-2 1 3 16,-2 0-15-16,1 0-7 16,1 0 12-16,-2-1-11 0,2 1 6 15,2 0 1 1,2-1-7-16,-2-1 11 0,1-2-12 15,0 0 0-15,0-2 5 16,2-1-4-16,-2 0-1 16,2-3 4-16,-2 0 2 15,3 3-3-15,-2 1-3 16,2-1 0-16,0 4 1 16,3 2-1-16,0-3 0 15,1-2 0-15,1 2 1 0,-1-5-1 16,-1-2 0-16,2 1 1 15,-1-6-2-15,-1-1 2 16,1 1-1-16,1-5 0 16,1 2 1-16,-2-1-2 15,1-4 1-15,-1-2-9 16,-1-4 9-16,-2-4-7 16,-2 1 6-16,-1-3 1 15,-2-1-7-15,1-2 7 16,0 1 0-16,-2-1 0 15,2 2-1-15,2-2 1 16,-1 3 0-16,7 3 0 16,-1-3-6-16,5 1 6 15,3 3-18-15,1-5 9 16,5 1 9-16,4-1-16 0,7 0 9 16,6-5 7-1,7 2 0-15,6 0 8 0,6-3-8 16,1 0 6-16,6-3 1 15,0-2-7-15,16 2 9 16,14 0-3-16,14 3-6 16,-1 0 13-16,-7 0-13 15,-10 3 0-15,-12-3 0 16,0-1 0-16,-9-2 0 16,-14-2 0-16,-12-3 1 15,-1 1 4-15,7 0-5 16,6 1 1-16,6 2 0 15,-2-2-1-15,-3 2 1 0,-1-2 10 16,-2 2-11 0,-3-2 1-16,-5 2-1 0,-3-2 0 15,-8-1 5-15,-4 0-5 16,-5 1 1-16,-2-4-1 16,-6 3-1-16,-2-3 0 15,-7 0-24-15,-3 0-20 16,-1 0-15-16,-3 0-57 15,-2 0-126-15,-2 0-518 0</inkml:trace>
  <inkml:trace contextRef="#ctx0" brushRef="#br0" timeOffset="886417.4291">18491 14766 666 0,'0'0'619'16,"0"0"-581"-16,0 0 53 16,0 0-3-16,0 0-68 15,0 0 5-15,-5 7 7 16,5-7 17-16,0 0 36 15,0 0-1-15,0 0-18 16,0 0-7-16,0 0-17 16,0 0 1-16,0 0 21 15,0-13-21-15,0-1-15 16,-4-6-21-16,1-2-5 16,3-5 20-16,0-3-12 15,0-5 12-15,1 1-1 0,10-3-20 16,4-2 27-16,-3 2-16 15,4-2-11 1,1 3 17-16,-1 3-17 0,-1 3 8 16,3 3 6-16,-3-3-2 15,1 5 6-15,2-5-7 16,0 1-12-16,3-1 9 16,-5 3-9-16,3 3 0 15,1 2 0-15,-4-1 0 16,2 3 10-16,2 1-4 15,-4-1-6-15,1 3 15 16,2 0-15-16,-2 0 0 16,2 1 0-16,0 0 0 0,1 3-1 15,-3-1 0-15,1 4-5 16,-4 0 5-16,-2 3 1 16,-2 1 0-16,-4 3 0 15,-2 2-6-15,-2 1 6 16,-1 0-9-16,3 0-7 15,-1 0 15-15,4 0-10 16,-1 4 11-16,4 6 0 16,5-3-4-16,-1 6 4 15,2 0 0-15,-3 1 0 16,0 1 0-16,0 2 0 16,-3-3 1-16,-1 2 5 15,2 1-6-15,-5-2 2 0,0 2-1 16,-2 0-1-1,3 3 6-15,-2 0-5 0,-2-1-1 16,0 4 5-16,0 1 1 16,-2-1-2-16,-1 0-4 15,4 3 0-15,-4-2 1 16,0 3 0-16,0 1 4 16,0-1-5-16,0 3 1 15,0 2 4-15,0-1-5 16,3-1 1-16,-3 2 0 15,0 1 0-15,0-3-1 16,0 0 1-16,0 0-1 16,0-1 7-16,0 1-7 0,0-3 0 15,-3 0 3 1,-1 1-3-16,4-4 0 0,-1-1 1 16,-1-1 0-16,2-5-1 15,0 0 0-15,-1-4 1 16,1-2 6-16,0-2-7 15,0-2 0-15,0-5 0 16,0 2-6-16,0-4 6 16,0 0 0-16,-2 0 0 15,2 0-1-15,-1 0-69 16,-1 0-83-16,-2 0-88 16,-1 0-149-16,1-2-892 0</inkml:trace>
  <inkml:trace contextRef="#ctx0" brushRef="#br0" timeOffset="892787.2658">19947 14515 892 0,'0'0'317'16,"0"0"-283"-16,0 0 14 15,0 0 49-15,0 0-30 16,0 0 7-16,0 0-27 15,-42 4-15-15,42-4 1 16,7 6-2-16,5-2 23 16,8 6 23-16,9-4 4 0,12 1-14 15,25-1-24-15,25-6-23 16,19 0-3-16,-6 0-16 16,-19-6-1-16,-27 2-14 15,-19-1-36-15,2 1-13 16,-2-6-41-16,-2 0-5 15,-16-4 1-15,-11-2-42 16,-10-1-12-16,-6 0-25 16,-15 5 125-16,-4-1 62 15,1 6 59-15,7 0 116 16,6 4 23-16,8 3-53 16,3 0-39-16,1 0-49 15,16 0-47-15,2 10 2 0,10 7 9 16,3 2 11-1,0 4 4-15,-2 1-14 0,-10 2-14 16,-9-6-8 0,-8 6 0-16,-3-3 0 0,-11 3 0 15,-12-2-31-15,-10 2-63 16,-11-6-62-16,7-9-149 16,9-5-767-16</inkml:trace>
  <inkml:trace contextRef="#ctx0" brushRef="#br0" timeOffset="893327.65">21516 14406 932 0,'0'0'833'0,"0"0"-814"0,0 0 39 15,0 0-58-15,0 0-22 16,-27 73 22-16,4-18 2 15,-6 6 12-15,-1 4-13 16,4-2 0-16,2-3 5 16,4-11-6-16,6-8 0 15,3-9 1-15,5-12 1 16,3-13 6-16,3-7-7 16,0-4 11-16,1-38-6 15,26-37-6-15,21-41-41 16,16-19 20-16,1 17 4 0,-15 33-11 15,-17 42 13-15,-9 19 15 16,3 4 39-16,-2 4 15 16,1 3 3-16,-7 10-22 15,2 7-20-15,-8 4-5 16,2 22 8-16,-3 11 13 16,2 12 30-16,-6 7-21 15,-2 5-11-15,0 1-8 16,0-6-20-16,-1-6 6 15,4-5-7-15,-3-4 0 16,-3-6-1-16,1-8 1 16,-1-7-36-16,-3-10-62 15,0-10-72-15,-7 0-144 16,-7-13-342-16</inkml:trace>
  <inkml:trace contextRef="#ctx0" brushRef="#br0" timeOffset="893861.7454">21317 14650 1609 0,'0'0'257'0,"0"0"-202"15,0 0-11-15,83 0-43 16,-23 0 27-16,7 0 40 16,5-3-35-16,-1 3-11 15,-8-3-8-15,-9-1-8 16,-14 1-6-16,-11 0-69 15,-13-1-75-15,-10 1-71 16,-6 3-330-16</inkml:trace>
  <inkml:trace contextRef="#ctx0" brushRef="#br0" timeOffset="894593.0371">22364 14925 1053 0,'0'0'146'15,"0"0"26"-15,0 0-50 16,0 0-42-16,0 0-29 16,0 0-35-16,0 0 15 15,3-56 2-15,-3 36 11 16,-5-4 15-16,1-4-20 16,2 1 17-16,1-7-31 15,1 2 0-15,0-8 4 16,3 1-22-16,10-1 5 15,8-2 7-15,3 4 3 16,3-2-2-16,3 8-1 0,-1-1-11 16,1 6 6-1,2 5-14-15,0 2 1 32,-2 3 1-32,2 3-2 0,-7 1 1 0,-1 3 0 0,-2 1-1 15,1-1 2-15,-8 4-2 16,-2 2 6-16,-6 1 6 15,0 3-10-15,-4-1 10 16,-3 1-5-16,0 0-7 16,0 0 0-16,0 0-3 15,0 1-6-15,0 9 9 16,3 7 14-16,0 5 20 16,2 8-15-16,0 3-12 15,-2 6 12-15,0 2-5 0,-2 7-1 16,-1-1 9-16,0 2 2 15,0 0 13-15,0 1-12 16,0-4-12-16,0 1 8 16,0-5-14-16,-1-4-6 15,-1-2 4-15,2-10-4 16,0-3 2-16,0-9-3 16,0-4-7-16,0-4-17 15,0-4-53-15,0-2-48 16,0 0-46-16,3-9-57 15,3-7-42-15,2-1-464 0</inkml:trace>
  <inkml:trace contextRef="#ctx0" brushRef="#br0" timeOffset="895033.358">23371 14280 720 0,'0'0'897'16,"0"0"-748"-16,0 0 53 0,0 0-113 15,0 0-64-15,0 0 1 16,0 0-18-16,0 0-1 16,0 17-6-16,-2 13 7 15,-5 9 50-15,-3 15 7 16,-4 2-15-16,1 7-13 16,2-1-22-16,1-6-8 15,-2-2-2-15,4-5-4 16,2-9-2-16,3-7-13 15,2-4-36-15,1-12-49 16,0-7-47-16,0-8-25 16,1-2-11-16,20-48 38 15,0 0-107-15,-2-4-768 0</inkml:trace>
  <inkml:trace contextRef="#ctx0" brushRef="#br0" timeOffset="895608.7816">23371 14459 163 0,'0'0'1120'16,"0"0"-979"-16,0-83 5 15,4 47-54-15,8-3-32 16,9 6-8-16,4 0 8 16,8 2-38-16,6 3 13 15,6 4-8-15,1 7-10 16,2 4 13-16,-2 6-8 16,-3 7 7-16,-4 0-4 15,-6 10-24-15,-5 7 13 16,-5 10-13-16,-8 2 5 15,-8 7 10-15,-4 0-16 0,-3 5 1 16,-7 2-2-16,-16-4-12 16,-4 1-6-16,-8-8 1 15,-3-5-8-15,3-4 8 16,-4-9 9-16,4-4 9 16,4-8 7-16,4-2-5 15,6 0 11-15,5-5-13 16,3-5-7-16,6-1-1 15,6-2 7-15,1 3 1 16,0 0 0-16,9 3 7 16,10-2-7-16,10 2 0 15,6 3 0-15,12 4 6 16,7 0-4-16,2 4 5 0,-1 13 8 16,-4 3-1-1,-6 6 3-15,-8 0-8 0,-10 4 0 16,-8 3 13-16,-11 0-14 15,-8 0 2-15,-2 4 0 16,-18-1-4-16,-13 1 10 16,-9-2-5-16,-6-4 6 15,-5-2-2-15,-1-3-14 16,-5-6 7-16,4-6 3 16,5-4-2-16,3-4 7 15,6-6-3-15,6 0-12 16,7-10-1-16,7-3-53 15,8-1-56-15,4 1-35 16,4 0-40-16,4 4-104 16,-1 2-817-16</inkml:trace>
  <inkml:trace contextRef="#ctx0" brushRef="#br0" timeOffset="907273.8252">25340 15490 1141 0,'0'0'268'0,"0"0"-162"0,0 0-15 16,0 0-53-16,0 0-15 15,0 0 17-15,-31 91-1 16,18-54 1-16,0-3-2 15,3 1-12-15,-3 2 2 16,1-6-11-16,0-3-16 16,4-8 8-16,2-6-9 15,3-7-1-15,3-4 1 16,0-3-12-16,0-13 8 16,6-26-2-16,18-32-3 15,15-28-8-15,3 3 2 16,-1 20 3-16,-8 27 12 0,-10 22 11 15,-1 2 11 1,2 5 21-16,0 0-8 0,-8 8-3 16,-1 7-13-16,-6 5-17 15,1 0 8-15,-1 0-10 16,1 13 0-16,-1 11 0 16,1 8 30-16,-3 12 25 15,-2 8-14-15,-2 5-19 16,-2-2 0-16,1-2-21 15,-1-3-1-15,-1-4 0 16,0-9-28-16,0-5-36 16,0-8-69-16,-4-11-78 15,-8-7-77-15,-1-6-397 0</inkml:trace>
  <inkml:trace contextRef="#ctx0" brushRef="#br0" timeOffset="907825.4235">25318 15638 1545 0,'0'0'216'16,"0"0"-57"-16,0 0-109 16,0 0-48-16,0 0-4 15,97-16 4-15,-50 9 5 16,4-3-7-16,0 3-28 16,-2-5-83-16,5-4-66 15,-11 2-96-15,-12 4-311 0</inkml:trace>
  <inkml:trace contextRef="#ctx0" brushRef="#br0" timeOffset="907907.479">25795 15529 722 0,'0'0'572'0,"0"0"-356"15,0 0-17-15,0 0-48 0,82-20-19 16,-40 13-70-16,3 2-28 16,4-2-34-16,-3 4-17 15,0 0-80-15,2 3-108 16,-13 0-130-16,-13 6-548 0</inkml:trace>
  <inkml:trace contextRef="#ctx0" brushRef="#br0" timeOffset="907970.5217">25819 15744 1107 0,'0'0'535'0,"0"0"-427"15,0 0-3-15,0 0-59 16,0 0 34-16,114 19 5 15,-53-19 4-15,6 0-41 16,4-9-15-16,-5-4-33 16,-8-2-31-16,-7 3-86 15,-8-1-47-15,-1-1-35 16,-11 4-73-16,-7 1-216 0</inkml:trace>
  <inkml:trace contextRef="#ctx0" brushRef="#br0" timeOffset="908557.9408">27016 15245 1560 0,'0'0'193'0,"0"0"-40"16,-14-86-99-16,-2 52-21 15,-4 9-22-15,-5 5-11 16,-2 10-6-16,-3 8 6 15,2 2-12-15,1 15-7 16,8 9 19-16,5 12 0 16,10 0 0-16,4 7 3 15,4-3 3-15,14 3 8 16,2-4-7-16,1-2-6 16,-2 0 0-16,-6-2-1 15,-5 2 0-15,-5-4 1 16,-3 3-1-16,-9-2-1 0,-18 1-14 15,-7-5 2-15,-10-1 7 16,-2-8-8-16,0-4 8 16,4-7 6-16,5-7 0 15,7-3 16-15,6 0-16 16,9-12 0-16,8 0 0 16,7-4-11-16,0 2 9 15,9 5-8-15,11 2-14 16,3 4 16-16,4 3-1 15,0 0 0-15,-5 0 0 16,-2 16 2-16,-6 4-9 0,-3 7 16 16,-5 6 0-16,0 0 7 15,-2 3-7-15,4-3 0 16,2 0 9-16,10-3-8 16,6-8 11-16,12-2 16 15,9-6-18-15,7-4-10 16,9-7-41-16,23-2-117 15,-14 0-114-15,-14-1-417 0</inkml:trace>
  <inkml:trace contextRef="#ctx0" brushRef="#br0" timeOffset="909686.4234">27411 15289 940 0,'0'0'774'15,"0"0"-670"-15,0 0 85 16,0 0-50-16,0 0-92 16,0 0-16-16,0-38-8 15,0 38 14-15,0 0-6 16,0 4-30-16,0 11-1 0,-1 13 1 15,-3 8 7-15,1 11 38 16,0 5-20-16,2 2-6 16,1-5-12-16,0-5-7 15,0-5-2-15,1-3-16 16,4-7-51-16,0-8-82 16,7-2-89-16,1-9-78 15,0-8-496-15</inkml:trace>
  <inkml:trace contextRef="#ctx0" brushRef="#br0" timeOffset="910140.0153">27917 15622 1565 0,'0'0'220'0,"0"0"-112"0,0 0-55 15,0 0-53 1,0 0 10-16,-18 79-9 0,3-44 0 15,2 4 5-15,0-4-5 16,3-1-2-16,6-6-4 16,1-4-60-16,3-10-31 15,13-5-49-15,11-8-129 16,3-1-85-16</inkml:trace>
  <inkml:trace contextRef="#ctx0" brushRef="#br0" timeOffset="910248.9119">28224 15309 1405 0,'0'0'518'16,"0"0"-443"-1,51-73-5-15,-15 49-60 0,10 8-10 16,0 9-9-16,0 7-1 16,-7 0-2-16,-9 14 2 15,-9 6 4-15,-12 5-19 16,-9 5 5-16,0 7 20 15,-18-1-1-15,-10 4 1 16,-6-1 0-16,-1-5 0 16,2-1-1-16,5-4 1 15,7-6 0-15,5-2-1 16,6-1 1-16,6-5 0 16,4 2-1-16,0-4 1 15,14-3 25-15,8 0 10 16,6-3-20-16,6-1-15 0,2-5-22 15,3-1-31-15,0 0-57 16,12-27-68-16,-11 3-87 16,-8-6-281-16</inkml:trace>
  <inkml:trace contextRef="#ctx0" brushRef="#br0" timeOffset="910740.0163">28806 14872 1380 0,'0'0'304'0,"0"0"-205"16,39-79-20-16,-8 53-64 0,9 6-15 15,8 9-1-15,3 2 0 16,-4 9-1-16,-8 0-9 16,-10 6 10-16,-13 14-15 15,-10 10 16-15,-6 19 0 16,-22 24 7-16,-23 19 5 15,2-3-8-15,7-16-1 16,15-20-2-16,14-17 5 16,3 8 9-16,4 1 19 15,0 5-20-15,8-10 8 16,16-4-4-16,7-9 7 16,5-8 32-16,5-6-29 15,-2-3-14-15,-3-6-11 0,-4-1-3 16,-7 0 0-16,-7 4-1 15,0 5-21-15,-5 13 16 16,-2 7-32-16,-4 9-3 16,-5 6 13-1,-2 5-13-15,0 0 6 0,-3-3 16 16,-9-5 8-16,0-2 11 16,-2-2 1-16,0-8 19 15,-2-2 4-15,0-3-13 16,1-7 1-16,-1-6-12 15,-3-2-10-15,-1-5-40 16,-24-4-89-16,5 0-135 16,-2-3-393-16</inkml:trace>
  <inkml:trace contextRef="#ctx0" brushRef="#br0" timeOffset="911258.1782">25900 16191 1508 0,'0'0'207'0,"0"0"-75"15,0 0-30-15,0 0-72 0,0 0-30 16,-27 88 0 0,6-15 21-16,3 23 4 0,3-7 2 15,11-16-13-15,4-18-14 16,0-15 4-16,6 3-4 15,7 2-26-15,-1-4-30 16,1-14-33-16,-4-17-53 16,3-31-45-16,-1-17-20 15,-2-16-158-15</inkml:trace>
  <inkml:trace contextRef="#ctx0" brushRef="#br0" timeOffset="911621.0295">25973 16220 1247 0,'0'0'316'16,"0"0"-48"-16,103-83-124 0,-47 61-98 15,7 12-31-15,6 10-15 16,-4 8-1-16,-5 16-30 16,-14 9-32-16,-17 8 3 15,-22 7-28-15,-14 2 1 16,-32 3 40-16,-16-7-30 16,-5-6 42-16,6-16 35 15,11-9 44-15,16-8 31 16,17-7-9-16,10 0-10 15,10 0-49-15,22 0-7 16,14-3-1-16,9 3-2 16,0 0 3-16,0 11 8 15,-10 8-8-15,-12 7 1 32,-17 3 13-32,-14 8-2 0,-2 2 4 0,-28 4-1 0,-14-4-8 15,-12 0 21-15,-7-4-16 16,-2-9 13-16,1-9-2 15,3-8-11-15,7-9-12 16,-5-20-66-16,16-9-143 16,15-1-504-16</inkml:trace>
  <inkml:trace contextRef="#ctx0" brushRef="#br0" timeOffset="911953.0435">26632 16497 1307 0,'0'0'396'15,"0"0"-298"-15,0 0-16 16,88-35-63-16,-31 24-13 15,8 1 11-15,1 0-17 16,-6 4-16-16,-11 2-45 16,-10 4-42-16,-17 0-22 15,-8 0-118-15,-14 10-346 0</inkml:trace>
  <inkml:trace contextRef="#ctx0" brushRef="#br0" timeOffset="912292.0713">26783 16672 1560 0,'0'0'209'16,"0"0"-51"-16,94-13-103 15,-25-1-52-15,1 2-3 16,-5-3-98-16,7-5-69 16,-11 2-89-16,-5-1-251 0</inkml:trace>
  <inkml:trace contextRef="#ctx0" brushRef="#br0" timeOffset="912633.3054">27905 16157 1393 0,'0'0'199'16,"0"0"-44"-16,0 0-109 15,-91-42-27-15,43 32-19 16,-6 6-2-16,5 1 1 15,7 3 1-15,9 0 11 16,11 10-11-16,7 0 1 16,8 5-1-16,7 2-2 15,0 0 1-15,16 6 1 0,9 3 1 16,5 4 24 0,3 0-12-16,-2-1-11 0,-5 2-1 15,-7 5-1-15,-7 0 6 16,-12 4-5-16,0 2 0 15,-22 2 18-15,-14-1-5 16,-10 3 1-16,-8-4-6 16,-1-5-9-16,1-8 10 15,7-9-9-15,8-8 0 16,7-7 14-16,10-5-15 16,9 0-26-16,8-17-21 15,5-3-38-15,17-5 31 16,14 4 6-16,6 5 19 15,0 5 19-15,-4 8 10 16,-8 3 5-16,-5 1 1 0,-5 18-4 16,-8 5 13-1,-2 8-5-15,-4 5-1 0,-1 3 6 16,5-4-15-16,5-2 1 16,5-3 7-16,11-7-7 15,8-4-1-15,9-10-6 16,27-10-57-16,-10 0-172 15,-8-7-452-15</inkml:trace>
  <inkml:trace contextRef="#ctx0" brushRef="#br0" timeOffset="912970.6322">28228 16269 1119 0,'0'0'159'16,"0"0"38"-16,0 0-79 15,0 0-70-15,0 0-17 16,0 0-6-16,0 0-6 15,3 14 0-15,-3 9 27 16,0 13 10-16,0 8 24 16,-1 8-14-16,-6 3-30 15,1 1-12-15,0 1-14 16,0-4-8-16,0 0-1 0,0-10-1 16,3-3-21-16,3-5-58 15,0-5-84-15,12-12-70 16,3-7-498-16</inkml:trace>
  <inkml:trace contextRef="#ctx0" brushRef="#br0" timeOffset="913323.0346">28714 16643 1056 0,'0'0'293'16,"0"0"-137"-16,0 0-44 16,0 0-52-16,0 0 7 15,-14 73-14-15,1-38 4 16,-1-3-16-16,-1 5-2 16,-4 0-8-16,0 3-9 15,0-4-1-15,0 4-20 16,4-7-1-16,0 0-6 15,6-10-57-15,5-6-51 16,4-13-67-16,7-4-185 16,7-2-527-16</inkml:trace>
  <inkml:trace contextRef="#ctx0" brushRef="#br0" timeOffset="913696.3703">28915 16431 1252 0,'0'0'266'16,"0"0"-159"-16,52-79-3 15,-16 45-72-15,9 2-18 16,5 6-5-16,0 9 1 16,-3 7 4-16,-6 10 18 15,-11 0-12-15,-8 0-4 0,-10 13 0 16,-3 1-7-1,-8 5-3-15,-1 4-5 0,-3 7-1 16,-16 7 5-16,-9 2-5 16,-7 6-7-16,-4 2 7 15,-1-3-6-15,6-5 0 16,6-5 5-16,8-6-13 16,8-8 13-16,8-6 1 15,4-1 0-15,0-6 7 16,16 3-6-16,11-4 0 15,10 1-1-15,7-7 0 16,6 0-19 0,0 0-16-16,-3-10-19 0,-3 0-28 15,-3 0-4-15,4 4-88 0,-9 5-84 16,-9-2-99-16</inkml:trace>
  <inkml:trace contextRef="#ctx0" brushRef="#br0" timeOffset="914725.5016">28270 16472 270 0,'0'0'131'15,"0"0"-10"-15,0 0-77 0,0 0 0 16,0 0 8 0,0 0 29-16,0 0 38 0,-40-61-21 15,33 54-37-15,1 1-30 16,-2-1-23-16,2 4-7 16,-4 3-1-16,-2 0-15 15,-2 0-41-15,-3 0-35 16,1 0 47-16,0 3 34 15,-3 1 3-15,4 2-33 16,4 1-206-16</inkml:trace>
  <inkml:trace contextRef="#ctx0" brushRef="#br0" timeOffset="915986.6567">28068 16394 611 0,'0'0'185'0,"0"0"-122"0,0 0 7 15,0 0-46-15,0 0 18 16,0 0 16-16,0 0 0 16,-9-6 0-16,4 2-22 15,0 1 14-15,-1-3 17 16,1 0 6-16,-1 2 8 15,1-6-17-15,2 1-19 16,2-1 7-16,1-1-2 16,0-2-5-16,3-2-11 15,9-2-27-15,6 0 2 16,1 3 0-16,3 4-7 16,4 4 32-16,2 6 3 15,0 0-7-15,1 3-13 16,-3 10-15-16,-2 4 4 15,-6 4-5-15,-3 4-1 0,-7-1 1 16,-4 5 0-16,-4-3-1 16,0-3 0-1,-4 1-1-15,-9-1 0 0,-4-4 1 16,1 1-5-16,-1-3 5 16,1 0 0-16,1-2 1 15,-3-1-2-15,1-1-7 16,-2-2 8-16,-3-1-12 15,-4 0-1-15,-4-1 12 16,-4-2-16-16,0 0-2 16,3-1-7-16,4-4 4 15,9 0 13-15,6-2 8 0,7 0 1 16,4 0 10-16,1 0-9 16,0-2 0-16,0-3 4 15,1-2-5-15,7-1 0 16,-2 3-2-16,3-2-9 15,0 1 11-15,4 2 0 16,2-2 0-16,3 3 3 16,4 2-3-16,-1 1 6 15,3 0-6-15,0 0 0 16,-4 0 1-16,-1 2 12 16,-5 10-1-16,-1 4 3 15,-4 1-9-15,-3 5 10 16,-1-2-8-16,0 1-7 0,-2 2 10 15,-2-4-10-15,1-2 8 16,-2 1-3-16,0 1 0 16,0 0 7-1,-2 0-13-15,-5-2 2 0,-5 3 10 16,-2 0-5-16,-2-3-6 16,1-3 14-16,-1-2-14 15,-1 1 14-15,1-6 1 16,1 1-10-16,-1 0 8 15,-1-1-12-15,-1 0 4 16,3-1 0-16,1 1-5 16,1-5-1-16,2 0 0 15,2-2 0-15,0 0-2 16,-1 0-13-16,-1 0 15 0,0-4-1 16,-2-6 0-16,1 0 1 15,1 0 0-15,1 3-1 16,1-1-1-16,2 3 2 15,-3 0-1-15,-1 0 1 16,0-1-12-16,0 2 12 16,2 0-1-16,2 1 1 15,3 3 0-15,2-3 0 16,2 3-1-16,0 0-15 16,0 0-12-16,0 0-16 15,0 0-31-15,0 0-20 16,0 0-2-16,0 0-23 15,5 0 4-15,1 0 16 0,15 0-72 16,-3 0-120 0,6 6-437-16</inkml:trace>
  <inkml:trace contextRef="#ctx0" brushRef="#br0" timeOffset="916979.9694">29703 15982 933 0,'0'0'130'0,"0"0"70"16,0 0-29-16,8-86-50 16,2 62-32-16,-1 8 35 15,-2 4-26-15,-1 8-25 16,-3 4-44-16,0 0-29 0,3 4 0 15,2 13-16-15,2 11 16 16,-1 12 10-16,1 6-4 16,-1 5-5-16,-1 4 4 15,-4 1-4-15,-1-3-1 16,-1-3 0-16,-2 0 0 16,1-5 1-16,2-1-1 15,4-8 0-15,2-3 0 16,7-4 2-16,3-9-4 15,6-5-4-15,3-6-4 16,4-6 9-16,-1-3 2 0,-1-3-1 16,-9-7 1-1,-5 0-1-15,-10 6 17 0,-6 0-3 16,0 4-14-16,-4 0-7 16,-15 11-18-16,-4 12 13 15,-3 6 11-15,1 11-22 16,5 0-15-16,6 3 0 15,6 1 2-15,8 1 26 16,0 0-7-16,0-1 11 16,3-4 5-16,3-4-9 15,-3-6 10-15,-3-7-2 16,0-7 1-16,-7-5 1 16,-14-2 6-16,-7-2 13 15,-5-2 1-15,-6 0-17 16,0-2 10-16,1-1-13 15,0 3-19-15,-8-2-42 0,7-2-89 16,10-1-197-16</inkml:trace>
  <inkml:trace contextRef="#ctx0" brushRef="#br0" timeOffset="917949.6621">27969 16269 540 0,'0'0'149'0,"0"0"-16"16,0 0-31-16,0 0-32 16,0 0-24-16,0 0-7 15,0 0 14-15,-27 17 10 16,26-17-5-16,-1 0 5 0,1 0-6 16,-2 0-17-16,0 0-21 15,0 0-11-15,0 0 3 16,3 0-4-16,0 0 17 15,0 0 16-15,0 0-3 16,9 0 1-16,7 0-9 16,7-3-22-16,6-4 12 15,4 0-18-15,2 4 8 16,-1 0-9-16,-5 3 0 16,-6 0 0-16,-4 0 0 15,-2 0 0-15,-4 0 1 16,-1 3-1-16,1 0 0 0,-2 1 0 15,1 2 1-15,0 1 8 16,-3 4-8-16,-2 1 9 16,1 5 9-16,-2 2-2 15,-3 1 2-15,0 1-7 16,-2-2-11-16,1 0 14 16,-2-2-14-16,1 0 0 15,1-3 7-15,-2-2-8 16,1 1 0-16,1 0 0 15,-1-2 0-15,-1 2 1 16,0 0 1-16,0-4-1 16,0 4 11-16,-1-5-12 15,-8 2 0-15,-2-1-2 0,-5 1-13 16,-1 0 4-16,0-3-14 16,-4 0-12-16,3 0-22 15,-9 1-113-15,5-4-121 16,3-1-400-16</inkml:trace>
  <inkml:trace contextRef="#ctx0" brushRef="#br0" timeOffset="923076.1474">24754 14184 515 0,'0'0'1241'0,"0"0"-1131"16,0 0-33-1,0 0-75-15,0 0-2 0,0 0-1 16,100-12 1-16,-61 5 25 16,1 1 6-16,-4-1-4 15,-2 4 7-15,-1-4-25 16,1 4-8-16,4-1-1 16,2 1-12-16,-5 3-33 15,1 0-42-15,5 0-81 16,-10 0-113-16,-10 4-373 0</inkml:trace>
  <inkml:trace contextRef="#ctx0" brushRef="#br0" timeOffset="923633.5396">24885 14426 1109 0,'0'0'525'0,"0"0"-457"16,0 0-21-16,0 0-7 15,0 0-24-15,0 0 1 16,0 0 29-16,106 11-7 16,-58-11-18-16,2 0-5 15,0 0-16-15,-3-1-39 0,-6-5-21 16,-5 2-29 0,4 1-16-16,-13 0-138 0,-5-1-240 0</inkml:trace>
  <inkml:trace contextRef="#ctx0" brushRef="#br0" timeOffset="924239.7744">26182 13884 622 0,'0'0'135'15,"0"0"68"-15,0 0-45 0,0 0-28 16,0 0 40-16,-24-75-35 16,9 68-67-16,-4 0-23 15,-8 7-31-15,-8 0-13 16,-5 0-1-16,-6 14 0 15,-1 9-1-15,0-1-8 16,7 5-9-16,7 0 18 16,10-5 1-16,11-2 7 15,8 1 3-15,4 2-10 16,0-1 9-16,12 5-9 16,10-1 11-16,5 1 6 0,6-4-8 15,1 3 16 1,1-2-11-16,-4 1-8 0,-4-4 0 15,-5 2-7-15,-8 1 1 16,-7 1 4-16,-7 5 5 16,0 0 12-16,-12 3-3 15,-13 0-6-15,-8 1 2 16,-6-2-8-16,-6-2-7 16,2-3 6-16,0-8 0 15,3-3-6-15,5-6 0 16,7-9-1-16,4-1-5 15,7 0 5-15,4-11-13 16,7-5-11-16,3 0-3 16,3-1 22-16,0 1 5 0,2 6-11 15,5 3 12-15,3 4-17 16,1 3 1-16,2 0 9 16,-1 3-2-16,2 7-4 15,2 6 12-15,1 1 1 16,1-1 0-16,-1 4 1 15,-2 0-1-15,-1 3 15 16,-4 0-2-16,-1 3 4 16,-1 1 4-16,-1 0-11 15,0-5 6-15,3 2-3 16,3-4-7-16,3-3 13 16,8-2-1-16,7-2 5 15,5-5-17-15,6-2-6 0,3-6-32 16,-2 0-63-16,15-10-60 15,-12-7-124-15,-8-2-473 0</inkml:trace>
  <inkml:trace contextRef="#ctx0" brushRef="#br0" timeOffset="926016.1168">26320 14214 1119 0,'0'0'203'0,"0"0"-79"15,0 0-39-15,0 0-53 0,0 0-2 16,0 0 4 0,0 0 30-16,3-72-3 0,3 52-10 15,0 0-20-15,3 1 10 16,3 2-2-16,0 1-5 16,4 5 1-16,6 1-14 15,6 0-15-15,3 5 1 16,6 2-7-16,1 1 2 15,-6 2 4-15,-3 0-6 16,-8 5-2-16,-5 4-10 16,-5 4 5-16,-7 7 7 15,-1 4 0-15,-3 1 2 16,0 5-2-16,-6 0 0 16,-4-1 9-16,-1 1-9 15,1-6 0-15,-1-4 3 0,4-4-3 16,-3 0-1-16,2-5 0 15,0-1-18-15,1-1 4 16,-2-2-10-16,2 0 12 16,1-1 12-16,1-2-13 15,2-1 13-15,2-1 1 16,1-2 0-16,0 0 8 16,0 0-8-16,0 0 0 15,0 0 2-15,0 0-2 16,0 0 5-16,0 0-5 15,0 0-2-15,0 0 2 16,0 0 0-16,0 0 0 16,0 0-1-16,0 0 2 0,0 0-1 15,0 0 0 1,0 0 0-16,0 0 0 0,-6 2 1 16,-2 1 0-16,-1 3 0 15,-5 0 1-15,-1 4 8 16,1-3-10-16,1 0-1 15,2-1 1-15,1 1 1 16,2-4-1-16,4 1 0 16,-1-1 0-16,2 0 0 15,0 1 0-15,0-4-1 16,2 3-1-16,1-3-3 16,0 0 4-16,0 0 1 0,0 3-5 15,0-3 4-15,0 0 1 16,0 0-1-16,0 0 1 15,3 4 0-15,6-1 16 16,6-1 15-16,9 3 1 16,9-3 18-16,7 1 11 15,6-3-9-15,3 0 0 16,1 0-24-16,-3 0-15 16,-3 0 0-16,-4-5-12 15,-6 0 15-15,-4 0 2 16,-6 1-17-16,-5 1 8 15,-5 0-9-15,-4 0-1 16,-7 2-25-16,-3 1-44 0,0 0-40 16,0 0-41-16,-8 0-38 15,-3-3-46-15,0 3-338 0</inkml:trace>
  <inkml:trace contextRef="#ctx0" brushRef="#br0" timeOffset="926836.9067">26968 13755 1245 0,'0'0'173'16,"0"0"-34"-16,0 0-57 15,9-76-25-15,0 56-6 16,3 5 4-16,3 5-36 16,2 0 8-16,3 6 9 15,2 1-1-15,1 3-7 16,-2 0-14-16,0 6-13 16,-1 8 4-16,0 6-5 15,-4 3 6-15,-2 6 3 16,-4 2-8-16,-4 1-1 15,-3 4 1-15,-3-3-1 16,0 1 8-16,0 2-8 16,0-3 0-16,-5 0 5 15,-1-1-5-15,-1-1 0 0,4 2 6 16,2-4-5 0,1 4-1-16,0-2 0 0,0 1 0 15,4-2 0-15,6 0 1 16,3-4-1-16,3-3 0 15,2-6-1-15,4-1-10 16,3-9-11-16,1 0 10 16,-2-7 12-16,0 0-10 15,-5 0 4-15,-4-3 6 16,-3-1 0-16,-6 1-2 16,-5-1 3-16,-1 4-1 15,0 0 6-15,-3 0-6 0,-10 1-13 16,-2 12 6-1,-7 3-4-15,-2 4 11 0,1 0 1 16,0 3-1-16,0-1 1 16,5 2-1-16,3-1 0 15,6 1 0-15,6-2 0 16,3 1 19-16,0 1-19 16,0 1-1-16,5 2 1 15,2 0-1-15,3 0 0 16,-3-2 1-16,-1 2 0 15,-5 0 1-15,-1 0-1 16,0 2 0-16,-1 1 4 16,-12-1-4-16,-1 1 1 15,-4-4-1-15,3-2 0 16,-1-8 12-16,1-3 4 0,-1-6 8 16,0-1-1-16,0-6-23 15,-1 1-17-15,-2-1-14 16,-15 0-53-16,4 0-125 15,0-1-556-15</inkml:trace>
  <inkml:trace contextRef="#ctx0" brushRef="#br0" timeOffset="930593.092">18397 15450 1375 0,'0'0'168'0,"0"0"-121"0,0 0 18 15,0 0-36 1,0 0-15-16,0 0 28 0,3-10 37 16,-3 10 13-1,2 0-17-15,-2 0-4 0,0 0-19 16,0 0-14-16,0 0-24 15,0 3-14-15,0 7-1 16,-4 10-18-16,-2 9 19 16,0 8 0-16,2 5 12 15,-2 5 13-15,3 0-5 16,3-1-3-16,0 1 8 0,0-5-3 16,0-2-3-1,6-4 2-15,4 1-15 16,6-8 8-16,3 1-5 0,1-5 5 15,6-1 9-15,2-8-22 16,0 1-1-16,4-7 5 16,-1-3-5-16,0 0 0 15,4-4-2-15,-2 0-5 16,-1-3 6-16,1 0-6 16,2 0-2-16,-7 0-8 15,-1-6-5-15,-5-4 9 16,-2 0 4-16,-3-4-9 15,-1-4 17-15,-3-3-11 16,-3-2 6-16,1-4-2 16,-3 0-9-16,2 2 16 15,-4 1-1-15,-3 1 2 0,1 7 5 16,2-4 13-16,-2 3-5 16,2-3 8-16,-1-3-8 15,3-3 0-15,-1-2-7 16,0-1-6-16,2 0 14 15,-1-1-12-15,2 0-1 16,-2 1 6-16,-5-4-6 16,3-1 8-16,-6-4-9 15,0 1-7-15,0 4 5 16,0 6-15-16,0 7 16 16,0 10-6-16,0 5-24 0,-3 2-14 15,0 3-40 1,0 0-75-16,-8 29-50 0,2 0-62 15,3 2-377-15</inkml:trace>
  <inkml:trace contextRef="#ctx0" brushRef="#br0" timeOffset="931417.6806">19675 15810 788 0,'0'0'712'0,"0"0"-622"16,0 0 18-16,0 0-50 15,0 0-27-15,0 0 4 16,0 0 3-16,15 0-4 16,-1 0-11-16,2 0 23 15,13 0-5-15,6 3-8 16,13-2 8-16,5 5-26 15,9-3-6-15,2 1-3 0,2-4-6 16,-4 0 0-16,-1 0-8 16,-9 0-23-16,-7 0-23 15,-10-10-39-15,-8-4-25 16,-18-14-31-16,-6 4-146 16,-3-3-702-16</inkml:trace>
  <inkml:trace contextRef="#ctx0" brushRef="#br0" timeOffset="931960.5444">20278 15665 1046 0,'0'0'259'16,"0"0"-25"-16,0 0-54 16,0 0-71-16,0 0-38 0,0 0-52 15,0 0 0 1,52 10 14-16,-32 12-8 16,-2 5 18-16,-1 10 0 0,-1 5 3 15,-5 2-7-15,-3 2-27 16,-5-1-9-16,-3-4-3 15,-3-1-59-15,-33 5-38 16,2-8-93-16,-6-11-215 16</inkml:trace>
  <inkml:trace contextRef="#ctx0" brushRef="#br0" timeOffset="992256.2584">32152 13260 347 0,'0'0'115'15,"0"0"-45"-15,0 0 10 16,0 0-41-16,0 0-24 15,0 0-7-15,0 0-8 16,0 0 0-16,0 0 1 16,3 0-1-16,0 0-1 15,1 0-123-15</inkml:trace>
  <inkml:trace contextRef="#ctx0" brushRef="#br0" timeOffset="992838.7728">32358 13221 575 0,'0'0'319'16,"0"0"-234"-16,0 0-43 16,0 0-42-16,0 0-26 15,0 0-43-15,0 0-14 0,0 0-12 16,0 0-55-16,0-3-264 15</inkml:trace>
  <inkml:trace contextRef="#ctx0" brushRef="#br0" timeOffset="994329.8651">21297 7566 740 0,'0'0'0'15,"0"0"-6"-15,0 0-150 16,0 0-49-16,0 0 52 15</inkml:trace>
  <inkml:trace contextRef="#ctx0" brushRef="#br0" timeOffset="1.00055E6">17781 8256 1109 0,'0'0'111'16,"0"0"-110"-16,0 0 19 15,0 0-1-15,0 0-13 16,0 0-6-16,59-23-1 15,-49 15-11-15,-3 0-5 16,-4 4-20-16,-3 1 6 16,0 0 31-16,0 3 15 15,0 0-6-15,0 0-9 16,0 0 0-16,0 0 1 16,0 0 0-16,3 0 36 15,9 0 27-15,15 0-24 0,28 7 21 16,36 3 13-1,35 1-43-15,18-3-7 0,-2-1-24 16,-17-5 7-16,-22-2-6 16,-24 0-1-16,-23 0 0 15,-18 0 0-15,-11 0-25 16,-8 0-59-16,-8 0-42 16,-8 0-71-16,-3-6-132 0</inkml:trace>
  <inkml:trace contextRef="#ctx0" brushRef="#br0" timeOffset="1.0011E6">17882 8325 823 0,'0'0'115'15,"0"0"-93"-15,0 0-11 16,0 0 2-16,0 0 44 16,0 0 8-16,124 34 62 15,-8-31-38-15,15 0-56 16,-2-3-24-16,-37 0 2 16,-31 0-11-16,-17 0-6 15,-10 0-2-15,2 0-44 16,-2 0-64-16,-7 0-100 15,-14 0-96-15</inkml:trace>
  <inkml:trace contextRef="#ctx0" brushRef="#br0" timeOffset="1.0012E6">18129 8385 864 0,'0'0'123'16,"0"0"-100"-16,0 0-22 16,0 0 0-16,0 0 18 15,0 0 40-15,91 32 4 0,-43-28 21 16,8 2-22-16,2-5-39 16,-3 1 2-16,-3-2-24 15,-3 0-1 1,-5 0 1-16,-1 0-1 0,-7 0-8 15,-3 0-14-15,-10 0-11 16,-1 0-5-16,-9 0-36 16,-9 0-23-16,-2-3-134 15,-2-3-531-15</inkml:trace>
  <inkml:trace contextRef="#ctx0" brushRef="#br0" timeOffset="1.00403E6">17723 12642 159 0,'0'0'671'0,"0"0"-609"0,0 0-40 16,0 0 15-16,0 0-9 15,0 0 28-15,0 0 2 16,-14 0-3-16,14 0-6 15,0 0-16-15,0 0-11 16,0 0 16-16,0 0 7 16,0 0 14-16,0 0-1 15,0 0-30-15,6 0 4 16,9 0-22-16,3 0-10 16,15 0 26-16,10 0-4 15,12 3-8-15,7-2-3 16,6 2-10-16,-4-3 13 15,5 0-12-15,-7 0 11 0,-1 0 4 16,-2 0-15-16,-4 0 11 16,-7 0-13-16,-5 0 1 15,-4 0 7-15,-4 0-7 16,-2 0-1-16,-1 0 0 16,-4 0 1-16,2-3 0 15,0 3 0-15,-1-1-1 16,0 1 9-16,-2 0-9 15,-4 0-1-15,-1 0 1 16,-5 0 0-16,0 0 0 16,1 0 0-16,-6 0 1 15,-1 0-2-15,-2 0 1 16,-2 0 0-16,-4 0 0 16,-3 0 0-16,0 0-1 0,0 1-5 15,0-1-15 1,-11 0 5-16,-11 0-23 15,-10 3-18-15,-10-3-15 0,-7 3-1 16,-5 1 37-16,-2-4-19 16,-7 3-26-16,-11 0-45 15,-20 4-32-15,-19 0-25 16,-1-1 33-16,17-2-16 16,21-1 82-16,31-1 84 15,6-2 85-15,-6 2 8 16,0-2-24-16,-2 3-6 15,10-1 12-15,1 1-8 16,6-1-25-16,2 0-24 0,4 1-3 16,2 1-6-16,2-4-1 15,4 3 20-15,2 0 19 16,2-3 7-16,5 0 9 16,4 3-5-16,0-3-23 15,3 0 6-15,0 1-17 16,0-1 11-16,4 0-5 15,12 3-11-15,9 3 15 16,12-2-7-16,11 3 4 16,25 2 5-16,25-5-22 15,19 2-12-15,-10-5 7 16,-22 2-9-16,-30-3 9 16,-15 3-9-16,2-3 0 0,3 0 0 15,3 0 0 1,-8 0 0-16,-1 0 0 0,-3 0-11 15,-7 0 2-15,0 0-4 16,-1 0-13-16,-4-3-5 16,-2 0-4-16,-2 3-28 15,-10 0-46-15,-8-1-49 16,-2-2-66-16,0 3-311 0</inkml:trace>
  <inkml:trace contextRef="#ctx0" brushRef="#br0" timeOffset="1.00544E6">17690 12765 728 0,'0'0'104'0,"0"0"-88"16,0 0 7-16,0 0 44 15,113 3 14-15,-59-3-28 16,7 0-14-16,4 0 3 0,3 0 12 16,-1 0-22-1,-1 0-19-15,-5 0 5 0,-3 0 0 16,-5-3 15-16,-4 0 6 15,-7 2-11-15,-6 1 2 16,-4-3-11-16,-12 3-17 16,-1 0 9-16,-9 0-9 15,-7 0-1-15,-2 0-1 16,1 0 1-16,-2 0-1 16,0 0 0-16,0 0 0 15,0 0 0-15,0 0 0 16,0 0 0-16,0 0 1 15,0 0-1-15,0 0 10 0,0 0-4 16,0 0-5 0,0 0 11-16,0 0-11 0,0 0 0 15,0 0-1-15,0 0 0 16,0 0 0-16,0 0 0 16,0 0-6-16,0 0 0 15,0 0-8-15,0 0 2 16,0 0 11-16,0 0 1 15,0 0 0-15,0 0 6 16,0 0-5-16,-2 0 17 16,2 0-7-16,-1 0 8 15,1 0 1-15,0 0-20 16,0 0 5-16,0 0-5 16,0 0 0-16,0 0 4 15,0 0-3-15,0 0-1 16,0 0 1-16,0 0-1 15,0 0 3-15,0 0-2 0,0 0-1 16,0 0 1-16,0 0-1 16,0 0 1-16,0 0-1 15,0 0 0-15,0 0-1 16,0 0 1-16,0 0 0 16,0 0 1-16,0 0-1 15,0 0 1-15,0 0 11 16,0 0-12-16,0 0 15 15,0 0-9-15,0 0 3 16,0 0 9-16,0 0-7 16,0 0-3-16,0 0-1 0,0 0-6 15,0 0-1 1,0 0 1-16,0 0-1 0,0 0 1 16,0 0-1-16,0 0 1 15,0 0 5-15,0 0-5 16,0 0 0-16,0 0-1 15,0 0 0-15,0 0 1 16,0 0-1-16,0 0 0 16,0 0 1-16,0 0 0 15,0 0 7-15,0 0-8 16,0 0 1-16,0 0 6 16,0 0-6-16,0 0-1 15,0 0 1-15,0 0-1 16,0 0 7-16,0 0-7 0,0 0 0 15,0 0 9 1,0 0-9-16,0 0 0 0,0 0 0 16,0 0 0-16,0 0 5 15,0 0-4-15,0 0-1 16,0 0 1-16,0 0 6 16,0 0-6-16,0 0 4 15,0 0-4-15,0 0 5 16,0 0-5-16,0 0 5 15,0 0 2-15,0 0-8 16,0 0 7-16,0 0 2 16,0 0-2-16,0 0 12 15,0 0-1-15,0 0-5 16,0 0 10-16,0 0-17 0,0 0 3 16,0 0-1-16,0 0-7 15,0 0 7-15,0 0-7 16,0 0 1-16,0 0 15 15,0 0-15-15,0 0 8 16,0 0-3-16,0 0-6 16,0 0 12-16,0 0-13 15,0 0 1-15,0 0-1 16,0 0 0-16,0 0-1 16,0 0-43-16,-3 0-64 15,-3 0-52-15,-1-3-199 16,0 0-270-16</inkml:trace>
  <inkml:trace contextRef="#ctx0" brushRef="#br0" timeOffset="1.00916E6">19015 16448 929 0,'0'0'105'16,"0"0"-98"-16,0 0-7 16,0 0 0-16,0 0-53 15,0 0 11-15,0 0 29 0,0 0 12 16,0 0 1-16,0 0-49 16,0-7-535-16</inkml:trace>
  <inkml:trace contextRef="#ctx0" brushRef="#br0" timeOffset="1.01225E6">18671 16919 776 0,'0'0'110'0,"0"0"-25"15,0 0-2-15,0 0-44 0,0 0 13 16,0 0-20-16,0 0 26 15,-7-22 29-15,2 19-2 16,1-2 1-16,-2 4-41 16,-5 0-12-16,1-2-17 15,-5 0-14-15,-1 3 7 16,-2 0 5-16,0 0 8 16,-2 0 14-16,1 3-4 15,3 7-5-15,-2-3 0 16,3 5-9-16,-5 1 11 15,5-2-14-15,1 2-14 16,2 3 13-16,-2-2-3 16,7-1-1-16,1-1 6 15,3 5-15-15,3 0 17 16,0 0-7-16,0 6 5 0,1-1 3 16,11-1 8-16,8 2-2 15,-4 0-5-15,10-4 0 16,-4 1 5-16,5-6-23 15,-4 2-1-15,2-6 10 16,0-1-10-16,-1-2 8 16,-4-3-8-16,-1-1 5 15,-3 0 2-15,-6 0-8 16,2-3 0-16,2 0 5 16,-4 0-5-16,5 0 9 15,-1 0-8-15,2 0-1 16,-6-7 6-16,3 1-6 0,0-1 0 15,-4-2 0-15,1 0 0 16,0-1 0-16,-1 0 2 16,2-1-2-16,-2-2 0 15,-2 0 0-15,1 1-1 16,-1-2 1-16,-3 0-2 16,0-2-4-16,-4 2 5 15,0-2-9-15,0 4 10 16,0 1 0-16,0 1 6 15,-8 1 4-15,1 0-8 16,2 4 5-16,-2-2-2 16,1 1-4-16,0 2 0 15,-5-5 0-15,4 5-1 0,-1-3 13 16,0 2-7 0,-1 1 3-16,0-2 4 0,-3 2-12 15,1 1 10-15,1-1-5 16,0 1-4-16,0-2 13 15,3 3-15-15,-1-1 1 16,0-2 1-16,2 3-1 16,0-1 13-16,0 0-13 15,1 0 0-15,2 2 8 16,-3-2-7-16,3 3 4 16,0 0-5-16,2 0-1 15,-2 0 1-15,0 0-1 16,-3 0-1-16,-4 0-5 15,-4 0-3-15,-5 0-21 16,-8 0-57-16,0 0-81 0,-10 0-31 16,7 0-129-16,9 0-735 15</inkml:trace>
  <inkml:trace contextRef="#ctx0" brushRef="#br0" timeOffset="1.01692E6">21445 15516 1160 0,'0'0'81'15,"0"0"-57"-15,0 0-4 0,0 0 18 16,-86 79 15-1,63-42-19-15,-4 3 25 16,0 2-23-16,-3 5-9 0,-1-5 0 16,0 5-8-16,-2-7-1 15,0 0-7-15,5-2-11 16,-2-10 8-16,8-2-8 16,3-10 0-16,8-6 6 15,5-4-6-15,6-6-2 16,0 0-19-16,1-10-13 15,18-15-37-15,8-9-19 16,8-13 54-16,7-5 36 16,2-1 0-16,2-5 19 15,4 4 3-15,-5 5 7 16,-3 2 16-16,-3 10-2 0,-3 8-3 16,-4 3 5-1,-1 9-25-15,-3 3-8 0,-2 5-1 16,-5 3-10-16,-4 2 7 15,-4 4-7-15,-5 0-1 16,-5 0 3-16,-1 0-2 16,-2 0-1-16,0 7 5 15,0 3-4-15,0 6 6 16,0 4-6-16,0 10 7 16,0 2 20-16,0 5 1 15,0 5 5-15,1 2 13 16,1 3-6-16,-1-2 10 15,1-2-17-15,-1 0-20 16,-1-4 7-16,0 1-15 0,0-3-5 16,0-7 8-16,0-1-8 15,0-5-2-15,0-7 0 16,0-5-72-16,-12-9-48 16,-2-3-62-16,-2 0-144 15</inkml:trace>
  <inkml:trace contextRef="#ctx0" brushRef="#br0" timeOffset="1.01754E6">21212 15833 1328 0,'0'0'169'16,"0"0"-30"-1,0 0-50-15,0 0-54 0,0 0-5 16,0 0 3-16,108 0 17 15,-56 0 4-15,3 0-33 16,1 0-13-16,-3 0-8 16,-7 0-27-16,-9-3-25 15,-5-4-27-15,-9 1-48 16,-4 2-59-16,-6 1-105 16,-6 0-300-16</inkml:trace>
  <inkml:trace contextRef="#ctx0" brushRef="#br0" timeOffset="1.01765E6">22168 15546 1393 0,'0'0'153'16,"0"0"-102"-16,0 0-31 15,0 0-20-15,0 0 0 16,0 0 1-16,0 0 17 16,-31 102 8-16,16-63 2 15,2 8-2-15,-1-1 5 16,5 4-11-16,2-4 4 16,4-3-5-16,3-3-5 0,0-3 23 15,9-2-17-15,9-5 8 16,3-6 22-16,9-4-25 15,2-5-5-15,8-8-9 16,2-4-4-16,2-3-7 16,-1-3-10-16,-3-13-9 15,-4-10 11-15,-3-5-24 16,-6-11 4-16,-5-2-25 16,-4-5 2-16,-6 0 35 15,-3 9 16-15,-5 0 40 16,4 8 39-16,-5 2-22 15,0 3-5-15,1 5-30 16,2 1-22-16,-1 5 0 0,2 3-10 16,-3 3-54-1,2 6-42-15,8 1-50 0,-1 3-171 16,-1 0-249-16</inkml:trace>
  <inkml:trace contextRef="#ctx0" brushRef="#br0" timeOffset="1.01821E6">23031 15571 1015 0,'0'0'107'15,"0"0"-106"-15,0 0-1 16,0 0-111-16,0 0-93 15,0 0-135-15</inkml:trace>
  <inkml:trace contextRef="#ctx0" brushRef="#br0" timeOffset="1.01879E6">23105 15494 682 0,'0'0'533'16,"0"0"-404"-16,0 0 19 0,0 0-108 15,0 0-29-15,0 0-11 16,0 0 0-16,-18 62 34 16,1-23 1-16,-3 11 20 15,1 2-5-15,-4 6-8 16,3 1 18-16,1-1-18 16,2-1-1-16,3-7-16 15,2-2-13 1,5-7 1-16,1-5-12 0,4-13 1 15,1-3-4-15,1-10-5 16,0-6-68-16,0-4-62 16,19-20 6-16,-1-8-48 15,3-11-597-15</inkml:trace>
  <inkml:trace contextRef="#ctx0" brushRef="#br0" timeOffset="1.01943E6">23181 15532 1048 0,'0'0'505'16,"0"0"-429"-16,0 0 33 16,50-75-44-16,-20 58-48 15,9 4-1-15,5 2-7 16,3 6-7-16,2 1-1 16,-3 4 12-16,-9 0-12 15,-7 0 9-15,-11 4-10 16,-4 8-11-16,-9 5 5 0,-6 10-15 15,0 6 15 1,-19 3 5-16,-7 4-5 0,-7-1-9 16,-5-2-7-16,1-5 7 15,-1-8 14-15,5-4 1 16,3-7-1-16,5-3 1 16,3-10 0-16,4 0 8 15,2-3-1-15,2-10-7 16,4-4-1-16,4 3-31 15,3 1 27-15,3 6 5 16,0 2 15-16,0 3 8 16,13 2-21-16,8-2-2 15,7 2-1-15,8 0-6 16,6 4 7-16,1 11 7 16,3 5 5-16,-4 1 3 0,-3 5-7 15,-6 0 1-15,-6 1 0 31,-7 2-9-31,-4 0 0 0,-5 2 1 0,-5 2 0 16,-1-1 15-16,-5 2-4 16,0-5-12-16,0 1 12 15,-2-6-11-15,-8-1 5 16,-6-4 4-16,-1-3-9 16,-4-2 6-16,-3-1 5 15,-2-6 3-15,-4-3 7 0,0-4 10 16,0 0 2-1,-1-1 11-15,1-15-19 0,2-1-1 16,2 0-13-16,4 0-11 16,2-2 7-16,5 3-8 15,4 3-10-15,2 2-12 16,-4 2-34-16,2 2-20 16,-10 6-82-16,-2 1-100 15,3 0-142-15</inkml:trace>
  <inkml:trace contextRef="#ctx0" brushRef="#br0" timeOffset="1.02014E6">23489 15391 841 0,'0'0'110'0,"0"0"-67"16,0 0-43-16,0 0-34 15,0 0-19-15,0 0-76 16,0 0 98-16,48-44 31 16,-47 44 127-16,-1-3 0 15,0 3-4-15,0 0-3 16,-1 0-4-16,-10 0-15 16,-8 0-64-16,-10 0-29 15,-6 0-2-15,-7 10-5 16,-3 0 6-16,6 0 12 15,3 0 10-15,6 0-3 16,5 0-13-16,3 1-7 0,2 4 7 16,0-1-13-16,-10 12-29 15,3-3-86-15,6-7-270 0</inkml:trace>
  <inkml:trace contextRef="#ctx0" brushRef="#br0" timeOffset="1.02196E6">18714 16889 348 0,'0'0'90'15,"0"0"-43"-15,0 0 5 16,0 0 16-16,0 0 9 16,0 0-11-16,0 0-10 15,0-28 28-15,0 27 9 16,0 1-1-16,0 0-27 15,0 0-33-15,-4 0-20 16,-3 0-11-16,-5 0-2 16,-2 0 1-16,2 0-6 15,-1 0 6-15,-4 0 0 0,4 0 1 16,-3 0-1-16,2 0 5 16,1 4-11-16,1-1 6 15,3-2 0-15,-5 5 6 16,5-3-6-16,0 4 0 15,1-3 0-15,-4 5 1 16,2-2-2-16,0-2 1 16,3 2 0-16,1 3 0 15,0-3 1-15,-1 3 1 16,0 0 6-16,1 3-8 16,2 1 10-16,-2 1-9 15,-1 2 8-15,4 0-8 16,-3-3 1-16,6 5 9 15,0-2 7-15,0-3-8 16,0 4 16-16,6-1 0 0,7 0 9 16,-1-3-6-16,6 1-10 15,-5-2-5-15,3-3-3 16,0 0-10-16,-3-3-1 16,-1 0 7-16,-1-1-7 15,-1 1-1-15,-3-4 1 16,1-1 6-16,1 3-6 15,6-2 0-15,1-3 5 16,10 0-4-16,0 0 9 16,6 0 5-16,1-3-15 15,-4-4-3-15,3-1-3 16,-7 3-8-16,-1-2 14 16,-6-2-1-16,0 2 2 15,-6 0-1-15,-2 0 9 0,-3-3-2 16,-4 1 6-16,-1-8-4 15,-2-2 8-15,0-2-12 16,-5-4-5-16,-5 1-10 16,-3 1 3-16,1 6 7 15,-3 0 8-15,3 7-8 16,0 1 22-16,-3 0-15 16,1 5-7-16,3-3 7 15,-1 1-6-15,-2 3-1 16,4 2 1-16,2-2 5 15,1 3 4-15,-3-3-4 16,0 1-4-16,1 1-2 0,-2 0 2 16,-1-2 4-1,-6 0-6-15,0 1 1 0,-8 1 3 16,3 1-4-16,-3-1-5 16,4 1 4-16,2 0 1 15,6 0-11-15,8 0-52 16,6 1-82-16,4 8-140 15,14-2-37-15</inkml:trace>
  <inkml:trace contextRef="#ctx0" brushRef="#br0" timeOffset="1.02247E6">19405 16986 332 0,'0'0'42'0,"0"0"-42"16,0 0-114-16,0 0-130 0</inkml:trace>
  <inkml:trace contextRef="#ctx0" brushRef="#br0" timeOffset="1.02301E6">19340 17036 837 0,'0'0'116'0,"0"0"64"15,0 0-58-15,0 0-35 16,0 0 10-16,0 0-24 15,0 0-11-15,0-4-11 16,0 4-9-16,0 0 5 16,0 0-16-16,3 0-9 15,0-3 4-15,4 3-14 16,9-5-5-16,10 3 9 16,7-1-15-16,12-4-1 15,7 4 8-15,19-1-7 16,22 4-1-16,19-3 6 0,-12 3 2 15,-21-3 16-15,-24 3-18 16,-20 0 8-16,4 0-8 16,2 0-6-16,0-4 0 15,-8 4 0-15,-6-2 0 16,-9-1 12-16,-2-1-12 16,-7 4 1-1,1-3-1 1,-4 0-15-16,-2 3-6 0,-1 0-17 0,0 0-16 15,0 0-13-15,-2 0-23 16,2 0-75-16,0 0-68 16,2 0-80-16,-2 3-297 0</inkml:trace>
  <inkml:trace contextRef="#ctx0" brushRef="#br0" timeOffset="1.02357E6">20213 16813 818 0,'0'0'308'15,"0"0"-116"-15,0 0 11 16,0 0-104-16,0 0-8 15,0 0-14-15,0 0-14 0,0 0-28 16,0 0-14-16,0 0 6 16,0 0 1-16,0 0 2 15,0 0 1-15,0 0-19 16,0 0 4-16,0 0-16 16,0 0-7-16,0 0-1 15,10 2-12-15,0 3 20 16,13 5 6-16,2 1-5 15,8 2 16-15,3 0-17 16,4-1 0-16,-1 0-15 16,-2-4-8-16,-4 1 2 0,-9-4 8 15,-3 1 3 1,-12-2 9-16,-4-1-9 0,-3-3-8 16,-2 3 18-16,0 1-9 15,0 0-7-15,0 5 14 16,-2 1-8-16,-5 4 9 15,0 2-2-15,-9 3-2 16,-1 2 5-16,-8 2 1 16,-5 1 8-16,-3 1-3 15,-2-5-5-15,3 0 9 16,-1-3-9-16,4-3-1 16,7-4 2-16,6-2-2 15,4-4-81-15,6-1-72 16,4-3-178-16,2 0-694 0</inkml:trace>
  <inkml:trace contextRef="#ctx0" brushRef="#br0" timeOffset="1.03418E6">21696 16640 310 0,'0'0'169'0,"0"0"1"15,0 0-28-15,0 0-37 0,0 0-2 16,0 0 15-1,0-2 29-15,0 2 2 0,0-1-44 16,0 0-17-16,0 1-13 16,-6-3-8-16,-2-3 0 15,-1 2-7-15,-6-2-10 16,-1 2-28-16,-5-2-14 16,-1 2 7-16,-5 4-7 15,3 0-7-15,-2 0-1 16,2 0 0-16,2 5-1 15,6 13-9-15,-5 3-2 16,4 7 12-16,6 6 1 0,-2 5 13 16,7-2-4-16,2 5-4 15,4 2-5-15,0 1 1 16,0 5 4 0,0-4 2-16,0 1-7 0,4-4 1 15,2-3 5-15,0-3-6 16,1-5 7-16,-1-2 3 15,-5-2-11-15,-1-1 7 16,0-3-5-16,0 1 5 16,-4-1-2-16,-7-7-5 15,-4 0-13-15,0-1-33 16,-4-6-29-16,-1-6-44 16,-13-4-57-16,7 0-179 15,-3-11-819-15</inkml:trace>
  <inkml:trace contextRef="#ctx0" brushRef="#br0" timeOffset="1.03475E6">21138 17132 1425 0,'0'0'170'0,"0"0"-81"15,0 0-25-15,0 0-42 16,0 0-9-16,0 0 8 15,0 0 8-15,36-21 6 16,-13 8 15-16,9-1-8 16,6-1-15-16,5-1-4 0,4-1-12 15,0 3-3-15,1-2-7 16,-6 5-1-16,-3-1 0 16,-3-1-7-16,-6 3-8 15,-7 0-11-15,-3 3-21 16,-7 1-28-16,-7 5 2 15,-4 1-57-15,-2 0-118 16,0 2-307-16</inkml:trace>
  <inkml:trace contextRef="#ctx0" brushRef="#br0" timeOffset="1.03569E6">23065 16617 715 0,'0'0'122'15,"0"0"-91"-15,0 0-31 16,0 0 28-16,0 0 21 16,0 0 25-16,0 0 12 15,-51-37 33-15,36 33-10 16,-2-3 5-16,-7 4-25 15,3 0-19-15,-6 3-6 16,0 0-7-16,2 0-19 0,-1 0 3 16,4 6-3-1,-2 8-11-15,3 1 7 16,5 7-18-16,-1 3 0 0,5 5-14 16,4-3-2-16,3 0 0 15,4-2-1-15,1-1-10 16,0-7-10-1,13-1-10-15,5-9-11 0,7-5 19 16,7-2 1-16,6 0 8 16,5-19-12-16,2-9-3 15,1-2-3-15,-5-7 1 16,-7 3 2-16,-5 0 28 16,-13 9 1-16,-7 5 10 15,-6 7 44-15,-3 6 5 16,0 3-7-16,0 4-11 0,0-3-16 15,0 3-3-15,-2 0-9 16,2 0-7-16,0 0 1 16,0 0-5-16,0 0 13 15,0 0-13-15,0 0-1 16,0 0-1-16,0 0-8 16,0 4 8-16,0 3 0 15,0 4 0-15,0 4 9 16,0 8-9-16,0 0 1 15,0 10 13-15,0 4-14 16,0 5 1-16,-1 5 2 16,-5 2-2-16,1 2 5 15,-2-2-6-15,3-1 1 0,-4-4 3 16,2-5-2 0,-3-6-2-16,2-9 0 0,-2-1 9 15,0-7-2 1,0-3-1-16,-2-3-1 0,1-3-5 15,-3-3-6-15,-3 2 0 16,-1-2-18-16,-6 2 10 16,-1-1 6-16,-4 3-6 15,0-4-10-15,-4 1-20 16,2 2-27-16,2-4-10 16,0 1-18-16,-8-1-71 15,9-3-72-15,3 0-273 0</inkml:trace>
  <inkml:trace contextRef="#ctx0" brushRef="#br0" timeOffset="1.03692E6">22280 16834 993 0,'0'0'145'16,"0"0"-79"-16,0 0 34 0,0 0-7 16,0 0 9-16,0 0-11 15,0 0-5-15,0-10-10 16,0 10-9-16,-6-4-20 16,-3 4-21-16,-1-2-8 15,-3 2-5-15,-10 0-12 16,4 0 5-16,-7 0-6 15,3 9 0-15,3-2 7 16,5 0-5-16,5 2 15 16,2 1-8-16,1-1-7 15,4 9 11-15,0 1-3 16,1 4-8-16,2 4 11 16,0-3-12-16,0 1 8 15,0-4-3-15,5-1-6 0,1-2 0 16,3-3-1-1,-3-6-1-15,1 1 1 0,-1-7-11 16,1 0 5-16,1 1 6 16,-1-4-5-16,4 3 6 15,1-3 0-15,0 0 0 16,3 0 1-16,-5 0-1 16,2 0 1-16,1 0-1 15,0 0 0-15,-2-3 0 16,0-3 0-16,1 2 0 15,3-3 2-15,-5-1-2 16,3 1 0-16,-1 0 1 16,1-3-1-16,-2 3 1 0,-2 1-1 15,-1 2 0-15,-2-2 0 16,0 2 1-16,-3 1 12 16,-3-2-12-16,3 3-1 15,0-5 7-15,0 1 4 16,0-4-11-16,1 1 0 15,-1-1 0-15,0 3 1 16,0 0 8-16,-2-1-8 16,-1 3 10-16,0 0-9 15,0 3-1-15,0-6 8 16,0 3-9-16,0 1 1 16,0-2-1-16,0-1 1 0,0 2-1 15,0 0 0 1,0 3 0-16,0-4 1 0,0 2 1 15,0 1 8-15,-4 0-4 16,1 2-6-16,-1-2 10 16,-1-2-9-16,1 3-1 15,1-4 1-15,-3 3 0 16,-2 2 8-16,2-2-4 16,0-1-4-16,0 4 6 15,0-3-7-15,-2 0-2 16,2 3 2-16,-5 0 0 15,1-3-1-15,1 3 1 16,0 0-6-16,-1 0 6 0,3 0-6 16,1 0-4-16,2 0-18 15,1 0-26-15,-3 0-17 16,0 0-27 0,-4 13-57-16,-1 0-124 0,2 1-373 0</inkml:trace>
  <inkml:trace contextRef="#ctx0" brushRef="#br0" timeOffset="1.03781E6">22291 16854 129 0,'0'0'294'16,"0"0"-187"-16,0 0-24 16,0 0-16-16,0 0-18 15,0 0 29-15,0 0 13 16,-21-17-28-16,12 17-21 15,-3 0-26-15,-2 0-4 16,-2 0-12-16,1 0 10 0,1 0 22 16,3 3 23-16,0 4 5 15,4 0-12-15,0 3-10 16,-3 4-8-16,3 5 8 16,-1-3-22-16,0 4-3 15,0 0-7-15,4 0 5 16,-2-3-10-16,2-1 14 15,3 0-8-15,1-4 0 16,0 3 5-16,0-5-11 16,8-5 5-16,2 3-5 0,5-7 6 15,2-1 6 1,2 0 1-16,2 0-12 0,1-4 10 16,0-9-12-16,1 0-8 15,-4-1-5-15,1-3-1 16,-10 0 4-16,2 2-12 15,-6 1 3-15,-3 1 19 16,-3 3 0-16,0 0-3 16,0 3 3-16,0 0 2 15,-6 1 15-15,-4 1-2 16,-1 1-15-16,1 1 0 16,-8 1-23-16,-7 2-51 15,2 0-98-15,4 7-192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28T09:01:26.1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11025 11232 411 0,'0'0'70'16,"0"0"-46"-16,0 0 45 15,0 0 11-15,0 0-30 16,0 0 1-16,-22 3-15 16,19-3 14-16,-3 0-22 15,6-3-14-15,-3 3-14 16,3 0-4-16,0 0-21 15,0 0-18-15,0 0-5 16,0 0 9-16,0 0 24 0,0 0 13 16,0 0 1-1,0 0 1-15,0 0 0 0,0 0 20 16,0 0 6-16,0 0 3 16,0 0 4-16,0 0 9 15,0 10-6-15,0 6 14 16,0 5 9-16,0 8-1 15,6 8-6-15,0 11 0 16,0 6 1-16,1 15-14 16,0 0-1-16,3 0-3 15,0-2-8-15,-4-11-8 16,0 3 0-16,3-5-9 16,-3-5-2-16,3-2-6 15,-3-8-1-15,0-6 0 0,-3-6-1 16,0-11 0-16,-3-6-1 15,0-7-25-15,0 0-13 16,0-3-25-16,0-6-44 16,-9-5-34-16,-9-7-268 0</inkml:trace>
  <inkml:trace contextRef="#ctx0" brushRef="#br0" timeOffset="593.776">10682 11546 654 0,'0'0'106'16,"0"0"-85"-16,0 0 59 15,0 0 11-15,0 0-26 16,0 0-32-16,0 0-4 15,-19-46-10-15,19 46-3 16,0 0-6-16,0 0-10 16,0 0-10-16,0 0-14 15,0 0-39-15,0 0-40 16,0 0-5-16,0 0 43 16,3 0 49-16,0 0 15 15,1 0-5-15,2 0 5 0,0-4 1 16,0-10 16-1,3-7 17-15,6-10 6 0,-3-9-9 16,1-9 5 0,4-3-9-16,2-5 4 0,-4 1 11 15,6 6-25-15,-5 11-9 16,-6 9-7-16,0 10 2 16,-4 11 11-16,-2 2 13 15,-4 7 1-15,0 0-27 16,0 0 6-16,0 4-5 15,0 4 1-15,0 3 8 16,3 5 7-16,0 1-3 16,3 3 7-16,0 0 3 15,4 3-6-15,4 3 3 0,1 4 26 16,6-1-7-16,1 4-11 16,-4-4 0-16,3-2-6 15,-2-4-4-15,-2-5-9 16,-4-2-9-16,-1 0-1 15,-3 7-9-15,0-6-116 16,-9 0-267-16</inkml:trace>
  <inkml:trace contextRef="#ctx0" brushRef="#br0" timeOffset="3078.1652">11013 11008 9 0,'0'0'11'15,"0"0"7"-15,0 0 5 16,0 0 0-16,0 0 13 15,0 0-4-15,0 0 12 16,-16 36 18-16,16-36 16 16,0 0-14-16,0 0-24 0,-3 0-20 15,3 3-7-15,-3 0-7 16,-3 4 1-16,-2 0-6 16,4-1-1-16,1 1 1 15,0-1-1-15,0-5 1 16,3 2 0-16,0-3 0 15,-3 0-1-15,3 0 35 16,-3 0 4-16,0 0 3 16,-3 0-27-16,-4 0-14 15,2 0 0-15,-1 0 0 16,-1 0 0-16,1 0 0 16,3 0 0-16,0 0 0 15,-2 0 0-15,7 0 6 0,-2 0 17 16,3 0 10-16,0 0 0 15,0 0 1-15,0 0-5 16,0 0-5-16,0 0-6 16,0 0 7-16,0 0 10 15,0 0-10-15,4 0-26 16,7 0 0-16,1 0 46 16,4 0 9-16,1 6 1 15,5-2-11-15,2 6 1 16,4-3-21-16,2 2-5 15,-5 4 3-15,7 0-8 16,-2 0-6-16,-5 1 1 16,2 2-5-16,-5 0-3 15,-5-2-2-15,2 2 0 16,-6-2 1-16,4-4 0 0,-5 3 7 16,2-6-8-16,-1 3-49 15,3-4-51-15,6 3-50 16,1-2-86-16,-4-3-339 15</inkml:trace>
  <inkml:trace contextRef="#ctx0" brushRef="#br0" timeOffset="4437.5702">10439 12536 725 0,'0'0'102'16,"0"0"-58"-16,0 0-10 16,0 0-15-16,0 0 1 0,0 0-5 15,0 0-2-15,55-75 7 16,-46 71 0-16,0 4-14 15,6 0-6-15,-3 4 1 16,4 12 9-16,-2 8-4 16,2 5 2-16,-4 8 2 15,-6 8 6-15,-3 2 10 16,-3-1 8-16,0 0-11 16,-3-7 3-16,-3-8-7 15,3-8-5-15,0-9-5 16,3-8-8-16,0-4 6 15,0-2 3-15,0-2-10 0,3-14-2 16,10-11 2-16,10-10 9 16,3-9-9-16,9-1 0 15,-2 1 1-15,-3 4 0 16,-2 9 0-16,-10 10 0 16,-3 6-1-16,-9 10 0 15,-3 5 0-15,1 2-19 16,-4 5-41-16,3 12 39 15,0 10 21-15,-2 6 12 16,1 0 17-16,-1 3-2 16,1-3-2-16,-1-6-11 15,3-7-6-15,-4-4-7 16,3-9 0-16,0-4-1 16,0-3 0-16,1 0 0 15,5-10 0-15,0-13 33 0,9-10-8 16,3-10-12-1,6-7-10-15,1 1-2 0,2 7 0 16,0 5 0-16,-5 7-1 16,-9 9 1-16,1 6 0 15,-11 8-1-15,0 7-10 16,-2 0-26-16,2 10-6 16,-3 13 32-16,5 7 10 15,-2 5 11-15,-3 5 11 16,-3 1-2-16,0 4 4 15,0-1-4-15,0-2 9 16,0 2-10-16,-3-9-6 16,0-1-2-16,3-7-3 0,0-8-7 15,0-3-1 1,0-2-1-16,3-4-26 0,10-4-47 16,2-6-64-16,24-3-12 15,1-14-63-15,-4-3-436 0</inkml:trace>
  <inkml:trace contextRef="#ctx0" brushRef="#br0" timeOffset="4812.57">11529 12523 967 0,'0'0'83'0,"0"0"-75"15,0 0 15-15,0 0-10 16,-77 37-12-16,56-10 9 15,-4 8 19-15,5 5 15 16,1 1 15-16,7-2-13 16,4-3-27-16,8-6-8 15,0-7-11-15,14-6-23 16,4-7 0-16,3-4 21 16,1-6 2-16,2 0 36 15,0-10-2-15,0-13-23 16,-2-7 2-16,-1-6-6 15,-9-7-6-15,-3-3 5 16,-9 2-6-16,0 2-10 16,0 9 9-16,-12 6 1 15,3 8-16-15,-3 8 1 0,0 2 15 16,6 2 16-16,-1 4-16 16,4 3-46-16,3 0-105 15,0 0-149-15,0 0-253 0</inkml:trace>
  <inkml:trace contextRef="#ctx0" brushRef="#br0" timeOffset="5218.8369">11762 12814 565 0,'0'0'170'0,"0"0"-108"16,0 0 88-16,0 0-41 15,0 0-5-15,33-79-51 16,-23 37-28-16,4-9 10 0,-2-1-13 16,4 2-12-16,-2 4-10 15,-1 9 1-15,-4 8 0 16,-3 9-1-16,0 7 1 16,-3 6-1-16,-3 7 0 15,0 0-45-15,1 0-49 16,2 13-15-16,5 7 66 15,4 3 31-15,1 10 12 16,0 1 8-16,7 1-7 16,-2-1 5-16,0 1 1 15,0-1-1-15,-2-4 14 16,-2 2 9-16,-1-2 2 16,-4-3-2-16,-2-1 17 0,4-3-24 15,-5-2-11-15,0-5-4 16,3-2-7-16,4-9-55 15,1-2-105-15,-1-3-249 0</inkml:trace>
  <inkml:trace contextRef="#ctx0" brushRef="#br0" timeOffset="5578.2372">12314 12672 849 0,'0'0'134'16,"0"0"-97"-1,0 0-36-15,0 0 5 0,0 0 22 16,0 0 8-16,99-60-1 16,-77 38-12-16,-7-5-4 15,0 1-2-15,-9 3-11 16,-6 0 8-16,0 3 4 16,0 6 11-16,-9 4-9 15,-5 4 2-15,4 6 14 16,-9 0-10-16,0 6-21 15,-4 17-5-15,-1 8 0 16,-1 5-1-16,2 10 1 16,4 3 18-16,10-2 9 15,6-4-6-15,3-3-11 16,6-8-10-16,15-5-7 0,9-10 7 16,13-4 0-1,5-10 25-15,10-3-25 0,30-10-36 16,-18-10-140-16,-7-3-332 15</inkml:trace>
  <inkml:trace contextRef="#ctx0" brushRef="#br0" timeOffset="6296.9703">13584 12141 869 0,'0'0'121'0,"0"0"-82"15,0 0-21-15,0 0-18 16,0 0 7-16,0 0 7 15,-9 82 43-15,3-39-12 16,-3 3 12-16,3 4-3 0,3 6-21 16,-3 3 2-16,0 1-6 15,3 0-11-15,3-4-1 16,-4-4-10-16,4-5 6 16,0-8-11-16,0-9-2 15,7-7 0-15,2-9-7 16,3-1 0-16,6-6 0 15,0 2 7-15,6-3 8 16,1 1 0-16,5-4 14 16,0-3-4-16,-1 0-7 15,3 0-11-15,-6-10-26 16,0-3-70-16,-14-10-67 16,-5 0-141-16,-7-4-573 0</inkml:trace>
  <inkml:trace contextRef="#ctx0" brushRef="#br0" timeOffset="6515.7279">13341 12679 955 0,'0'0'30'16,"0"0"-14"-16,0 0-16 15,113-54 31-15,-55 32 8 16,5 2-5-16,-2 0-10 15,-2 0-13-15,0 5-9 16,-8-2 0-16,-5 0-2 16,-4 4-56-16,-11-4-95 15,2-10-57-15,-13 8-47 0,-4-4-78 16</inkml:trace>
  <inkml:trace contextRef="#ctx0" brushRef="#br0" timeOffset="6937.6017">14006 12223 496 0,'0'0'134'16,"0"0"8"-16,0 0-73 16,0 0-56-16,0 0-13 15,0 0 0-15,0 0 32 16,-3 73 18-16,0-30 7 16,-1 6 19-16,-2 7-27 15,3 4-15-15,-7-1-5 0,3 0-3 16,0-2-12-1,1-11-1-15,0-9-4 0,6-12-8 16,0-8-1-16,0-7-1 16,0-7-15-16,0-3 2 15,6-3 14-15,5-10 20 16,8-6-20-16,3-5 0 16,2 4 0-16,0 3 0 15,-3 4-1-15,-2 6 1 16,-9 4-1-16,4 3-12 15,-8 0-17-15,3 3 10 16,0 8 20-16,-2 5 10 16,2 1 0-16,-1 0-3 15,1 1 0-15,1-1-7 16,-1-3 0-16,1-4-10 0,7-4-55 16,11-6-71-16,-1-3-101 15,3-7-83-15</inkml:trace>
  <inkml:trace contextRef="#ctx0" brushRef="#br0" timeOffset="7359.5053">14518 12511 532 0,'0'0'179'16,"0"0"-65"-16,0 0 54 16,0 0-32-16,0 0-44 15,0 0-38-15,0 0-53 0,-76-21-1 16,52 52 0-1,6 8 8-15,-3 4 7 0,12 0-6 16,2-3-9-16,7-8 0 16,0-8-15-16,13-4 15 15,7-7 8-15,8-10-8 16,5-3-1-16,4-13 0 16,0-14-1-16,-3-6-22 15,-2 0-12-15,-12-3 1 16,-7 7 12-16,-4 5 23 15,-9 8 16-15,0 6 46 16,0 6 2-16,0 4-20 16,0 0-33-16,0 0-11 15,0 0-10-15,0 10-3 0,-3 7 12 16,0 10 1 0,0 8 0-16,0 2 3 0,3 5-2 15,0-2 0-15,0-4-1 16,3-6 0-16,6-6-13 15,4-7-52-15,0-7-66 16,16-10-49-16,-6-7-36 16,0-10-64-16</inkml:trace>
  <inkml:trace contextRef="#ctx0" brushRef="#br0" timeOffset="7937.611">14808 12557 841 0,'0'0'133'0,"0"0"-68"15,0 0-6-15,0 0-43 16,0 0-16-16,0 0 0 0,85-24-13 16,-69 34-10-16,0 10 23 15,-4 4 0-15,-3 4 6 16,-4 3-6-16,-1 2 0 16,-4 0 12-16,0-4-4 15,0-5-7-15,-8-9 7 16,4-8-7-16,1-3 6 15,-2-4 4-15,2 0-3 16,2-7-8-16,1-5-23 16,0-8-8-16,0-4 10 15,3-6 21-15,10-2 6 16,10-5-4-16,0 1 6 16,6 0-7-16,-2 9 0 0,-2 4-1 15,1 7 0-15,-9 2 12 16,-2 8-4-16,-1 5-7 15,-5 1-1-15,0 0 0 16,-1 10 0-16,2 4 15 16,-4 8 2-16,0 2 2 15,-3 6-2-15,1 0-2 16,-4 5 2-16,0 2 2 16,0-1 10-16,0 4 3 15,-4-6-12-15,4-2-13 16,0-5 8-16,0-7-15 15,0-3 1-15,7-8 0 16,2 1 0-16,5-4 10 0,2-3 0 16,3-3 16-1,4 0-2-15,5 0-3 0,5-10-21 16,3-3-1-16,1 1-86 16,11-1-84-16,-8 2-121 15,-8 2-400-15</inkml:trace>
  <inkml:trace contextRef="#ctx0" brushRef="#br0" timeOffset="8922.0335">16398 12501 580 0,'0'0'132'0,"0"0"-85"16,0 0 64-16,0 0 17 0,0 0-32 16,0 0-15-16,0 0-28 15,-6-34-12-15,0 34-18 16,-7 7-22-16,-4 10-1 16,-2 10 0-16,-7 8 0 15,0 2 0-15,6-1 1 16,5 1-1-16,8-4 0 15,7-7-22-15,0 0 22 16,16-3 4-16,6-7 24 16,8-5-2-16,3-2-15 15,3-9 5-15,2 0-16 16,-3-10 1-16,-2-5 5 16,-10-5-6-16,-6 0 1 15,-8-4 9-15,-6-1 0 16,-3-5-10-16,-3-1-18 15,-13-1 12-15,-1 5 0 0,1 1 4 16,-3 9 1-16,5 3 1 16,2 5 0-16,3 3-9 15,1 2-33-15,7 1-52 16,1-4-52-16,5 4-127 16,8-7-406-16</inkml:trace>
  <inkml:trace contextRef="#ctx0" brushRef="#br0" timeOffset="9547.0346">16635 12450 814 0,'0'0'65'0,"0"0"-47"15,0 0-12-15,0 0 7 16,0 0-11-16,0 0 4 15,85-6-6-15,-73 13-14 16,-2 9-12-16,-2 7 21 16,-5 3 5-16,-3 8 13 15,0 6 7-15,-3-1-7 16,-7-2-4-16,0-5-8 16,3-5 5-16,1-4-3 15,3-9 3-15,0-4-6 16,3-7 1-16,0-3 0 15,0 0 7-15,0 0 5 16,0-10 1-16,12-13-14 16,4-8-17-16,7-14-6 0,2-5-6 15,5 1 9-15,0 3 12 16,-4 6 8-16,0 6 2 16,-7 12 16-16,1 5-5 15,-8 7-2-15,-5 3 5 16,-1 4-3-16,-2 3-13 15,1 0-11-15,3 0-13 16,-1 10 3-16,-1 4 21 16,3 2 12-16,-3 3 1 15,0 1-3-15,-2 3 7 16,-3-2 2-16,-1 1-6 0,0 2 6 16,0 2-2-16,0 0-4 15,-3 1-1-15,-2 0-3 16,0 1 2-16,2-4-1 15,2 3 9-15,1-4 1 16,0-4-2-16,0-2-5 16,0-1-12-16,1-5-1 15,7-1 0-15,7 0-9 16,0-7-25-16,28-3-56 16,-4 0-28-16,-1-10-170 0</inkml:trace>
  <inkml:trace contextRef="#ctx0" brushRef="#br0" timeOffset="10031.3939">17353 12703 816 0,'0'0'130'0,"0"0"-46"16,0 0-13-16,0 0-71 16,0 0 31-16,0 0-2 15,0 0-17-15,88-40 4 16,-65 23-2-16,-1 0-6 15,1 0 2-15,-8 2-10 16,-1 1 1-16,-4 1 6 16,-7 3 5-16,0 0 18 15,-3 3-8-15,0-3-12 16,-3 0-10-16,-3 1 0 0,-8 2 2 16,4 1-2-1,-2 5-5-15,-1-2-3 0,-1 3 2 16,-2 0-3-16,4 0 8 15,-5 0-3-15,4 4 4 16,0 3 0-16,1 3 0 16,-1 5 0-16,0 2 0 15,3 3 15-15,-3 0-14 16,2-1 6-16,5 4 0 16,3-3-7-16,1 0-1 15,2 1-10-15,0 1 11 16,9 1 0-16,7 1 1 0,3-4 7 15,5-1 4 1,-1-6 5-16,9-3-2 0,-1-3-14 16,6-7-1-1,4 0-52-15,25-13-51 0,-8-4-114 16,-9 0-277-16</inkml:trace>
  <inkml:trace contextRef="#ctx0" brushRef="#br0" timeOffset="11218.9143">18758 12632 149 0,'0'0'115'0,"0"0"-61"0,0 0 0 15,0 0-10 1,0 0-18-16,0 0-19 0,0 0-7 16,4-3 2-16,-2 3 11 15,-2 0 17-15,0 0 8 16,0 0-7-16,0 0-3 16,0 0-12-16,0 0 1 15,0 0-4-15,0 0-12 16,0 0 1-16,0 0-2 15,1 0 1-15,1 0-1 16,-1 0 0-16,1 0 1 16,-2 0-1-16,2 0 0 15,-2 0 0-15,0 0 0 0,2 0 1 16,-2 0 1-16,0 0 9 16,0 0 1-16,1 0 6 15,-1 0 1-15,0 0 3 16,0 0 5-16,0 0 12 15,2 0 0-15,-2 0-1 16,0 0 15-16,0 0 1 16,0-4-5-16,0 1-25 15,0 0 17-15,0 0 1 16,-9 3 10-16,0 0-32 16,-1 0-20-16,-6 0-8 15,-6 6 7-15,-1 8-5 0,-1 6 6 16,2 3 1-16,3 3 0 15,5 1 22 1,5 3-6-16,6-2-4 0,3-1 0 16,0 0-11-16,6-3 5 15,10-5 9-15,7-3-15 16,5-6 1-16,5-3-1 16,3-4 6-16,-1-3-6 15,1 0-1-15,-3-10 0 16,0-6-1-16,-8-5 2 15,-2-7-1-15,-6-6 2 16,-5-2-2-16,-5-7-20 16,-7 6-30-16,0 2 43 15,-11 8 7-15,-7 7 31 16,-6 4-13-16,-4 3-18 0,-2 3-11 16,0 6 1-1,5 1 9-15,-1 0-30 0,11 2-16 16,5-2-24-16,10 3-61 15,0 0-92-15,0 0-319 0</inkml:trace>
  <inkml:trace contextRef="#ctx0" brushRef="#br0" timeOffset="11531.423">19089 12540 831 0,'0'0'100'0,"0"0"-78"16,0 0-15-16,0 0 3 15,0 76 35-15,0-33 8 16,-3 6 5-16,-3 5-7 16,0 1-3-16,2 4-12 15,-2-5-7-15,0 2-18 16,2-6-9-16,3-4 11 15,1-3-12-15,0-10 1 16,0-7-1-16,0-6-1 16,0-8-8-16,0-7-45 15,0-5-25-15,0-10 15 16,0-13-54-16,-2-7-508 0</inkml:trace>
  <inkml:trace contextRef="#ctx0" brushRef="#br0" timeOffset="11781.4159">19141 12567 942 0,'0'0'108'0,"0"0"-73"15,0 0 0-15,0 0-22 16,111-80-13-16,-75 77-1 16,-4 3 0-16,-3 3-19 15,-12 17-9-15,-8 10 14 16,-9 9 14-16,0 1 1 15,-20 6 18-15,-9-5 17 16,-2-2-8-16,-6-6-6 0,5-7-1 16,6-9-10-1,4-4-2-15,8-6-8 16,8-7-53-16,6 0-57 0,0-14-205 16</inkml:trace>
  <inkml:trace contextRef="#ctx0" brushRef="#br0" timeOffset="12140.8014">19486 12771 770 0,'0'0'109'0,"0"0"-67"16,0 0-10-16,91-26-2 0,-52 6-18 15,-1-2-5 1,-2 2-6-16,-4-4 6 0,-9 1-6 15,-6-1 0-15,-10 5 6 16,-5 2-7-16,-2 1 0 16,-3 6 9-16,-16 3-9 15,-5 4-5-15,-4 0 3 16,-1 3 1-16,-3 0 1 16,6 9-1-16,3 2 0 15,6 9-9-15,1 10 1 16,4 2 8-16,4 8 1 15,5 3 0-15,3 0-1 16,0-7-16-16,4-3 16 0,12-6-8 16,23-1-36-16,-4-10-60 15,1-6-125-15</inkml:trace>
  <inkml:trace contextRef="#ctx0" brushRef="#br0" timeOffset="12906.4387">19957 12878 801 0,'0'0'147'16,"0"0"-5"-16,0 0-22 16,0 0-72-16,68-84-15 15,-49 58-20-15,0-7 2 16,2 3-14-16,-2-2 9 16,0 1 0-16,-5 5-9 15,-2 3-1-15,-2 7-1 0,0 5-15 16,-4 2-17-16,-3 8-17 15,1-2-36-15,1 3 3 16,2 0 24-16,0 0-2 16,3 0 16-16,0 4 19 15,-3 2 12-15,-1-2-11 16,0 2 2-16,-3-3-7 16,-1-2 18-16,-2-1 12 15,0 0 0-15,0 0 55 16,0 0 27-16,0 0-11 15,0 0-39-15,0 0-18 16,-2 0-4-16,-1-4 0 16,0 1-9-16,0 0 1 0,-1-1-2 15,-2-2 0 1,-1-1-16-16,1 0-1 0,-2 0 16 16,0-1 1-16,0-4 1 15,-1 3 6-15,0-1 3 16,1 3-9-16,-4-2 12 15,3 5-12-15,-1-2 12 16,-4 5-12-16,2-2 0 16,1 0-1-16,2 3 1 15,3 0 0-15,3 0 11 16,3 0-3-16,-4 0-9 16,3 3-10-16,-1 10 10 15,1 1 15-15,1 6-15 16,0-1 1-16,0 1 6 0,4-3 15 15,10 0 5-15,5-1-4 16,3-3-5-16,4 3 2 16,1-3-7-16,-3-2-1 15,-2 2-12-15,-5-3 0 16,-2 4-1-16,-9-2 0 16,0 1-5-16,-6 0 4 15,0 1 1-15,0 2 1 16,0-2 1-16,0 2 12 15,0 0-7-15,0 1-5 16,-3-3 7-16,3-1-7 16,0 0-1-16,0-4 0 15,0 1-75-15,17-3-57 0,8-1-100 16,0-6-90-16</inkml:trace>
  <inkml:trace contextRef="#ctx0" brushRef="#br0" timeOffset="13343.9427">20726 12484 945 0,'0'0'124'0,"0"0"-33"16,0 0-50-16,-81 13-32 0,51 11-9 15,1 5 0 1,-6 4 3-16,7 0 4 0,7 3-5 15,5-2-2-15,8-2-13 16,6-5-1-16,2-7-7 16,6-1-2-16,14-9 23 15,6-3 31-15,7-7-8 16,6 0-12-16,5-17 1 16,0-5-12-16,-2-8-10 15,-4-6 3-15,-10-4 7 16,-4 0 0-16,-11 7 0 15,-3 7 8-15,-5 12 39 16,-5 8-5-16,0 6-42 16,0 3-31-16,0 14 21 15,-3 9 10-15,0 7 0 16,0 4 12-16,3 6-5 16,0-1-6-16,0-2 12 0,0-7-13 15,9 0 0-15,5-6-10 16,-1-8-59-16,20-2-37 15,-7-8-80-15,4-8-121 0</inkml:trace>
  <inkml:trace contextRef="#ctx0" brushRef="#br0" timeOffset="13859.5811">21362 12134 819 0,'0'0'123'16,"0"0"-36"-16,0 0 28 15,0 0-49-15,0 0-43 16,0 0-15-16,0 0-7 15,0-3 8-15,0 3 1 16,0 0 5-16,0 0-8 16,0 0-7-16,0 0 0 0,0 6-8 15,-1 8-2 1,-8 8 9-16,0 14 1 0,-1 5 0 16,-3 11 13-1,-4 4 5-15,-1 4 0 0,1 3-3 16,0-1-5-16,3-2-8 15,3-1-1-15,0-6 1 16,5-6-1-16,4-8 1 16,2-6-1-16,0-10-1 15,0-7-11-15,6-6-1 16,10 0-5-16,0-3 11 16,6-1 6-16,5-5 33 15,5 2-2-15,3-3-15 16,-2 0-16-16,-2 0-16 15,-4-3-79-15,0-11-64 0,-4 1-76 16,-10 1-268-16</inkml:trace>
  <inkml:trace contextRef="#ctx0" brushRef="#br0" timeOffset="14297.0954">21109 12587 851 0,'0'0'143'0,"0"0"-23"15,0 0-79-15,0 0-8 16,0 0-26-16,93-24 6 16,-52 21-11-16,3 0-2 0,6-1 1 15,4 1-1-15,0-4-23 16,3 1-59-16,-2 2-86 15,-10-6-80-15,-5 3 21 16,-11-2-53-16,-10-1 272 16,-8 0 8-16,-6 0 264 15,-5 4 0-15,0 2-45 16,0 1-29-16,0 3-53 16,0 0-59-16,0 0-47 15,0 0-31-15,0 3-6 16,-5 11-1-16,0 9 0 15,-1 6 7-15,-1 8 7 16,3 5 3-16,-1 2 4 16,4 1-8-16,-1-4-5 0,2-1 5 15,0-8-6-15,0-5-10 16,2-10-58-16,8-7-67 16,3-5-46-16,-2-5-134 0</inkml:trace>
  <inkml:trace contextRef="#ctx0" brushRef="#br0" timeOffset="14453.3507">21895 12144 857 0,'0'0'96'0,"0"0"-95"0,0 0-1 15,0 0-156 1,0 92 54-16,0-39-46 0,0-1-211 0</inkml:trace>
  <inkml:trace contextRef="#ctx0" brushRef="#br0" timeOffset="14812.7095">22050 12557 652 0,'0'0'220'15,"0"0"-109"-15,0 0-53 16,0 0-26-16,0 0 23 15,-53 109 10-15,38-70-22 16,5 1-2-16,4-3-18 0,6-5-17 16,0-5-6-1,3-7 0-15,10-3 2 0,2-5 5 16,3-5 16-16,-3-7 0 16,4 0-5-16,0 0-5 15,1-10 6-15,1-11-12 16,-5-11-2-16,0-8-5 15,-6-6-29-15,-7-1-22 16,-3 2 13-16,0 11 19 16,-10 12 19-16,0 9 31 15,-5 9-31-15,2 4-19 16,-8 3-22-16,0 14-50 16,3 6-9-16,6 14-44 15,6-4-53-15,6-8-61 0</inkml:trace>
  <inkml:trace contextRef="#ctx0" brushRef="#br0" timeOffset="15344.0962">22342 12563 354 0,'0'0'659'0,"0"0"-527"15,0 0 3-15,0 0-80 16,0 0-55-16,0 0 0 15,0 0-21-15,74 37-3 16,-63-5 18-16,-4 8 0 16,-4 0 6-16,-3 3 10 15,0-4-9-15,0-2-1 16,-4-10 0-16,1-7 0 0,0-8 9 16,3-5-9-16,0-4 0 15,0-3 11-15,0 0 14 16,0-10-1-16,0-12-24 15,10-9-26-15,5-15-36 16,6-7 14-16,4-3-1 16,2-1 13-16,1 8 36 15,1 9 1-15,-2 11 48 16,-8 12 6-16,-3 4-21 16,1 7-21-16,-5 6-13 15,-1 0 0-15,-3 3-25 0,-1 13 14 16,0 5 9-1,-7 8 1-15,0 8 1 0,0 5 1 16,0 5 9-16,-8-1 0 16,-1 0-2-16,3-7-1 15,-1-5-6-15,5-4 5 16,2-8 5-16,0-2-4 16,2-7-7-16,9-3 7 15,8-3-6-15,0-4 9 16,11-3 12-16,1 0-22 15,26-20-58-15,-12 0-134 16,-7-3-322-16</inkml:trace>
  <inkml:trace contextRef="#ctx0" brushRef="#br0" timeOffset="15843.9751">23226 12501 1068 0,'0'0'147'0,"0"0"20"16,0 0-73-16,0 0-67 15,0 0-27-15,0 0-31 16,0 0-36-16,-76-31 15 0,45 42 17 15,-2 5-3-15,4 1 28 16,9-1 9-16,8 1-8 16,4-1-31-16,8-3 21 15,0-2 0-15,2-1-3 16,11 0 22-16,5-1 3 16,5 1 20-16,-3 3-5 15,2 0-17-15,0 4 8 16,-2 0-9-16,0 5 0 15,-4 2 0-15,-4 5 6 16,0-3 1-16,-6 1 7 16,-3-3 8-16,-3-4 7 15,0-5 2-15,0-1 2 16,0-4-3-16,-6-1 1 16,-1-5 4-16,-8-1 5 0,-2-3 5 15,0 0-42-15,-7 0-3 16,3 0-48-16,-5-6-59 15,-5-1-113-15,6 3-103 16,4 1-407-16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27T05:19:49.4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753 17534 416 0,'0'0'0'16,"9"86"-13"-16,0-36 13 15,-3 2 1-15,-3-8-1 0,3-8 0 16,-6 4 0-16,0-12-32 16,-9-8-228-16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28T06:04:10.0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12468 2589 248 0,'0'0'87'0,"0"0"-55"16,0 0 38-16,0 0 30 15,0 0-45-15,0 0-28 16,22-28-14-16,-13 14-12 15,2-2-1-15,-5-8-22 16,-2 5-57-16,-4 0-204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28T06:08:13.0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3774 12117 643 0,'0'0'85'0,"0"0"-40"16,0 0-19-16,0 0-26 15,-4 0-22-15,4 0-4 16,0 0 17-16,0 0 8 16,0 0-7-16,0 0-5 15,0 0-44-15,0 0-26 16,0 3 6-16,0-3-79 0,0 0 129 15,0 0 27 1,0-13 39-16,0 0-12 0,0 1 112 16,0 1 69-16,0 2-9 15,0 2 2-15,0 6-22 16,-3-2-52-16,3 3-71 16,0 0-35-16,0 0-21 15,0 3-5-15,0 8-10 16,0 11 14-16,0 11 1 15,-3 11 1-15,-3 5 0 16,0 7 8-16,3 4-8 16,-2-4-1-16,1 0 0 15,1-6 1-15,0-5-1 16,3-8 0-16,0-5-23 16,0-8-29-16,0-8-38 0,0-9-64 15,-3-13-44-15,-3-11 38 16,0-12-114-16</inkml:trace>
  <inkml:trace contextRef="#ctx0" brushRef="#br0" timeOffset="265.6567">3440 12217 914 0,'0'0'101'16,"0"0"-69"-16,0 0 15 15,0 0-8-15,0 0 15 16,0 0 17-16,0 0 11 15,-58-27 13-15,64 20-14 16,13-3-43-16,11-2-29 0,15-9 1 16,25-8-10-16,0 3 9 15,8 2 0-15,-1 1-9 16,-11 6 10-16,1 0-10 16,-9 4-7-16,-10 8-41 15,-11 5-62-15,-11 3-95 16,-10 13-103-16,-13 4-216 0</inkml:trace>
  <inkml:trace contextRef="#ctx0" brushRef="#br0" timeOffset="671.8909">4128 12378 1292 0,'0'0'168'0,"0"0"-116"16,0 0-10-16,0 0-23 15,0 0-19-15,0 0-8 16,88-30 8-16,-66 33-8 16,1 11-6-16,-1 9-5 15,-4 4 6-15,-6 2 1 16,-3 1 11-16,-6 3-1 15,-3-3 1-15,-6 0 1 0,-12-1 0 16,-6-9 6-16,-1 0 4 16,-2-10 22-16,5-7 29 15,-1-3 37-15,-1-17-2 16,2-12-62-16,4-11-15 16,6-2-12-16,6-2-7 15,6 8-15-15,0 7-5 16,0 5-10-16,6 8-31 15,6 5-50-15,3 5-63 16,-2 5-119-16,-2 1-235 0</inkml:trace>
  <inkml:trace contextRef="#ctx0" brushRef="#br0" timeOffset="1562.5235">5426 12255 1024 0,'0'0'257'0,"0"0"-201"0,0 0 6 16,0 0-9-16,0 0-23 16,0 0 4-16,0 0 9 15,-12-12 4-15,12 12-17 16,0 0-17-16,0 3-13 15,-3 11-10-15,-7 12 9 16,-7 24 1-16,-5 26 1 16,-8 28 5-16,0 15-5 15,5-9 12-15,10-24-4 16,7-27-9-16,4-16 2 0,4-4-2 16,0 1 1-1,0 1 8-15,0-2-9 16,0-6 0-16,4-14 0 15,4-9-10-15,-2-10-32 0,3-3-15 16,4-33 25-16,2-56-32 16,0 9-205-16,-6-9-459 0</inkml:trace>
  <inkml:trace contextRef="#ctx0" brushRef="#br0" timeOffset="1828.1807">5357 12361 317 0,'0'0'784'16,"0"0"-662"-16,24-89 1 15,1 50-59-15,4-1-37 16,11 7-2-16,2 4-6 16,1 9-9-16,-4 10 4 15,0 10-13-15,-8 0 10 16,-4 16-11-16,-5 8-24 0,-13 8 1 16,-7 5 22-16,-2 3 0 15,-21-1 1-15,-6-2 0 16,-7-5 0-16,-2-2 0 15,0-10 15-15,3-6 2 16,2-11 8-16,4-3-16 16,5 0-9-16,2-13-96 15,17-8-94-15,3 2-61 16,0 5-334-16</inkml:trace>
  <inkml:trace contextRef="#ctx0" brushRef="#br0" timeOffset="2156.3122">5814 12514 654 0,'0'0'166'15,"0"0"86"-15,0 0-35 16,0 0-72-16,0 0-99 16,48-74-25-16,-29 36-13 15,0-3-7-15,1 2 1 16,-1 6-2-16,-4 10 2 15,-6 7 27-15,-3 6-5 16,-3 7-12-16,-3 3-11 16,0 0-1-16,0 0-17 15,0 13-33-15,3 6 33 16,3 8 17-16,0 3-1 0,6 5 1 16,-3-1 0-1,0 6 0-15,4-4-1 0,-1 1-64 16,6-5-76-16,10-5-80 15,-1-8-104-15,-1-15-293 0</inkml:trace>
  <inkml:trace contextRef="#ctx0" brushRef="#br0" timeOffset="2468.8009">6406 12237 1099 0,'0'0'254'0,"0"0"-144"16,0 0-62-16,0 0-48 0,0 0-5 15,0 0-4 1,-55 82 8-16,37-39 1 0,0 3-1 16,9-7 0-16,6-5-6 15,3-7 6-15,0-7-6 16,12-8 0-16,3-6-7 16,0-6 14-16,4 0 5 15,1-16 4-15,-4-7 13 16,2-13-5-16,-9-7-2 15,-3-10 1-15,-6 4-9 16,0 2-7-16,0 14-1 16,-6 10-7-16,-1 13-5 15,5 7-23-15,-1 3-83 16,3 13-182-16,0 7-19 16,0-6-329-16</inkml:trace>
  <inkml:trace contextRef="#ctx0" brushRef="#br0" timeOffset="3218.7977">6712 12169 937 0,'0'0'167'15,"0"0"-117"-15,0 0-27 16,0 0 13-16,9 78 15 16,-6-33-21-16,4 2-8 15,-1-1-3-15,2-3-18 16,-2-4 8-16,4-9-9 15,-4-6 1-15,3-9-1 16,-3-8 0-16,-1-4 0 0,2-3 0 16,-1-9 25-16,3-14 27 15,0-14-32-15,4-12-20 16,1-1-10-16,2 1 3 16,4 6-5-16,-1 14 3 15,3 9 3-15,-2 13-4 16,2 7-26-16,-1 0-25 15,4 10-3-15,-2 5 1 16,7-1 27-16,-5-4 14 16,5-4 10-16,-2-6 12 15,2 0 8-15,-3-6 20 16,1-13 24-16,-4-5 9 16,-3-9-2-16,-3-1-15 15,-9-4-7-15,-3 8 0 16,-6 7 12-16,0 10 40 0,-9 13-40 15,-12 0-49-15,-7 22 0 16,-5 11-11-16,-6 8 5 16,0 7 6-16,8 0 0 15,7-3 0-15,9-3-1 16,15-8-1-16,0-4 1 16,12-3 0-16,15-8-9 15,7-6 4-15,5-3 5 16,7-10-12-16,2 0-3 15,1-7 4-15,-1-9 2 16,-5 2 10-16,-4-1 0 16,-9 5 10-16,-5 0 36 0,-8 7 26 15,-7-1 6-15,-7 4-2 16,0 0 19-16,-3 0 20 16,0 0-16-16,0 0-9 15,0 0-5-15,0 4-20 16,0-4-3-16,-3 3-1 15,3-3 9-15,-3 0 16 16,3 3-3-16,-3-3-33 16,3 0-28-16,-3 0-12 15,-1 0-10-15,-1 0-83 16,-1 0-182-16,0-6-421 0</inkml:trace>
  <inkml:trace contextRef="#ctx0" brushRef="#br0" timeOffset="6000.0876">8504 11969 979 0,'0'0'133'15,"0"0"-80"-15,0 0 12 16,0 0-33-16,0 0-7 0,0 0-11 16,6-4 2-1,-6 4 19-15,0 0 7 0,0 0-6 16,0 0-11-16,0 0-5 15,0 0-1-15,0 0 9 16,0-3 7-16,0 3 6 16,0-3 1-16,0 3-10 15,0 0-16-15,0 0-16 16,0 0-10-16,0 7-12 16,0 16-43-16,0 13 39 15,-6 17 25-15,-3 6 1 16,1 4 1-16,1 3-1 15,1-3 0-15,0-7-7 16,6-6-3-16,0-5 0 16,0-7 1-16,0-3 2 0,0-8-22 15,6-4-18 1,7-7-18-16,7-6-36 0,5-7-14 16,5-3 34-16,19-16-53 15,-10-4-128-15,-9-6-360 0</inkml:trace>
  <inkml:trace contextRef="#ctx0" brushRef="#br0" timeOffset="6562.6238">8241 12395 651 0,'0'0'222'0,"0"0"-111"0,0 0 17 16,0 0-81-16,84-47 7 16,-38 21 5-16,5-1-18 15,4-2-12-15,-3 6-20 16,2-3-8-16,-9 8-1 16,-5-1-5-16,-6 5-29 15,-8-1-8-15,-7 4-13 16,-7-2 18-16,-8-3 12 15,-4 2 6-15,0-1-5 16,0-2 24-16,0 7 47 16,-4 3 23-16,4 4-15 15,0 3-46-15,0 9-9 0,-3 15-15 16,3 9 9-16,0 13 6 16,0 7 6-16,0 3-5 15,0 0-1 1,0-6 0-16,3 0-1 0,1-8 0 15,-4-5 0-15,0-8 1 16,0-3 1-16,0-12 0 16,0-4-1-16,0-10 1 15,0 0 10-15,0-13 4 16,0-7-15-16,0-6-35 16,11-1 2-16,1 4 15 15,4 9 7-15,1 4 1 16,-1 7-1-16,2 3-7 0,0 0 13 15,4 10 5 1,-2 6 0-16,-1-2-17 0,2 6-12 16,0 4-62-16,-2-5-76 15,-5-6-70-15</inkml:trace>
  <inkml:trace contextRef="#ctx0" brushRef="#br0" timeOffset="6765.7507">9202 12289 1242 0,'0'0'162'15,"0"0"-162"-15,0 0-14 0,0 0 4 16,0 0 9 0,0 106 1-16,0-64 0 0,-6 2-1 15,-4 1-73-15,-1 5-75 16,2-14-47-16,2-9-118 0</inkml:trace>
  <inkml:trace contextRef="#ctx0" brushRef="#br0" timeOffset="6937.6167">9186 11991 1450 0,'0'0'212'0,"0"0"-151"15,0 0-33-15,0 0-28 16,0 0-84-16,0 0-152 0,0 0-75 16,19 54 15-16,-7-21-502 15</inkml:trace>
  <inkml:trace contextRef="#ctx0" brushRef="#br0" timeOffset="7265.7318">9669 12094 1119 0,'0'0'207'16,"0"0"-148"-16,0 0-22 15,0 0-30-15,0 0-7 16,-107 40-9-16,71-13-8 0,3 2-2 16,8-2 4-16,16-1 1 15,9-3-8-15,3 0 8 16,22 0 4-16,8 1-1 15,9-2 11-15,1 1-1 16,-1-2 1-16,1 2-2 16,-12-4 1-16,-8-2 1 15,-10 3-8-15,-13-4-3 16,0 3 10-16,-24 1 1 16,-10 1 6-16,-15-1 1 15,-2-4-6-15,-6-2-1 16,-10 4-28-16,12-7-205 15,12-1-612-15</inkml:trace>
  <inkml:trace contextRef="#ctx0" brushRef="#br0" timeOffset="8015.7422">10743 12435 32 0,'0'0'85'0,"0"0"72"16,0 0-50-16,95-96-12 16,-69 66 6-16,-8 3 42 15,0 5-7-15,-9 5-5 16,1 4 23-16,-10 10 21 16,0 2-21-16,0 1-50 0,0 0-60 15,0 14-44-15,0 11-13 16,-13 22 8-16,1 26 5 15,-6 23 2-15,3-4 4 16,5-16-5-16,4-22 1 16,6-15 5-16,0 3-7 15,0 2 0-15,0 1 0 16,0-11-26-16,0-8-36 16,0-12-24-16,0-8-56 15,3-6-15-15,0-36 94 16,-3-5-134-16,3-11-502 0</inkml:trace>
  <inkml:trace contextRef="#ctx0" brushRef="#br0" timeOffset="8234.5315">10919 12329 889 0,'0'0'215'0,"0"0"-25"0,42-79-74 16,-15 49-68-16,7 3-36 16,2 7-11-16,-3 8 0 15,-3 8-1-15,-5 4-21 16,-4 14-22-16,-12 11-21 15,-6 9 7-15,-3 2 37 16,-17 7 19-16,-11-6 0 16,-12-1 1-16,1-3 1 15,-7-8 7-15,4-4-2 16,6-8-6-16,11-6-75 16,5-4-158-16,16-3-556 0</inkml:trace>
  <inkml:trace contextRef="#ctx0" brushRef="#br0" timeOffset="8531.3735">11322 12576 829 0,'0'0'344'16,"0"0"-197"-16,0 0 25 16,0 0-67-16,0 0-69 15,0 0-35-15,57-99 5 16,-39 59-1-16,-2 1-5 15,-1-1-9-15,3 4 8 16,-6 3 1-16,0 10 0 16,-5 7-1-16,-3 6 1 0,-2 6-9 15,-1 4-2-15,-1 0-62 16,0 10-6-16,0 9 56 16,2 8 22-16,-1 10 2 15,3 6-1-15,-4 6 2 16,0 1-2-16,0 2-21 15,13 2-112-15,-1-15-109 16,0-13-102-16</inkml:trace>
  <inkml:trace contextRef="#ctx0" brushRef="#br0" timeOffset="8859.5046">11898 12257 1185 0,'0'0'148'15,"0"0"-119"-15,0 0-22 16,0 0-7-16,-44 84 0 0,27-47-2 16,5 0 1-16,3-8-7 15,9-2 0-15,0-4-7 16,3-10-7-16,12-6-30 16,9-7 26-16,4 0 25 15,2-17 0-15,-1-9 0 16,-3-10-6-16,-10-4 6 15,-5-7 1-15,-11 5 0 16,0 5 29-16,-11 8 67 16,-2 9-22-16,-6 9-44 15,-1 8-29-15,-2 3-1 16,-2 7-61-16,-11 30-65 0,9-5-64 16,5-2-187-16</inkml:trace>
  <inkml:trace contextRef="#ctx0" brushRef="#br0" timeOffset="9093.8985">12283 12199 990 0,'0'0'131'0,"0"0"-77"16,0 0-25-16,0 0 16 15,0 107 10-15,0-52-22 16,-3 9-14-16,-3 5-6 0,-3 0-4 15,6-3-2-15,-3-6-6 16,3-4 0-16,0-10-1 16,0-9-8-16,3-8-67 15,-3-22-74-15,3-5-77 16,0-2-126-16</inkml:trace>
  <inkml:trace contextRef="#ctx0" brushRef="#br0" timeOffset="9312.6407">12328 12213 1219 0,'0'0'165'16,"0"0"-88"-16,0 0-42 15,0 0-29-15,101-23 1 0,-71 23 2 16,-3 0-7-16,-6 13-2 16,-5 4-9-16,-10 3-18 15,-6 5-2-15,-13 2 20 16,-17 3 0-16,-12-1 2 15,-7-5-28-15,1-7-24 16,-1-11-40-16,10-6-38 16,14 0-165-16</inkml:trace>
  <inkml:trace contextRef="#ctx0" brushRef="#br0" timeOffset="9843.9033">12775 12322 983 0,'0'0'139'16,"0"0"-18"-16,0 0-22 0,0 0-45 16,0 0-15-16,0 0-22 15,0 0-8-15,24-30-2 16,-21 14-6-16,3 0-1 16,-6 3-1-16,0 2 0 15,0 2 0-15,0 2-5 16,-3 7 6-16,-10 0-7 15,-9 0-7-15,-1 20 6 16,-7 5 0-16,2 6 6 16,4 5 1-16,6 3 1 15,6-2 0-15,10-4 1 16,2-3-1-16,17-1 1 16,8-11 9-16,8-3-9 0,6-8-1 15,6-7 0-15,1-4-7 16,-1-18-16-16,-2-8-3 15,-8-7 4-15,-6-8-1 16,-11-2 17-16,-3 7 6 16,-9 4 17-16,0 14 57 15,-3 12 10-15,-3 3-30 16,0 7-54-16,3 0-2 16,1 0-19-16,0 13-8 15,9 0 4-15,0 10-1 16,2 3 4-16,0 0 10 15,-3 8 11-15,0-4 0 0,-2 2 0 16,1-2 0 0,-2-3 1-16,1-7 0 0,-1-4-1 15,1-6-89-15,13-10-69 16,-3 0-29-16,2-17-137 0</inkml:trace>
  <inkml:trace contextRef="#ctx0" brushRef="#br0" timeOffset="10093.9077">13532 11903 1182 0,'0'0'257'15,"0"0"-191"-15,0 0-66 16,0 0-10-16,0 0 10 16,4 83 1-16,-1-35 5 15,-3 5-5-15,0 11 7 0,0 1 7 16,-3 1 1-16,-4 0-6 15,4-2-10-15,3-6 1 16,0-12 0-16,6-6-1 16,13-9 1-16,5-9 5 15,4-9-6-15,8-6-7 16,13-11-50-16,-4-16-92 16,-9-8-443-16</inkml:trace>
  <inkml:trace contextRef="#ctx0" brushRef="#br0" timeOffset="10922.0335">13308 12344 1159 0,'0'0'206'16,"0"0"-145"-16,0 0 14 0,0 0-40 16,0 0-35-16,0 0-14 15,94-22 13-15,-9 5 1 16,3-2-1-16,-12 2-12 15,-10 5-40-15,-20-2-13 16,2 1 0-16,-2 0 22 16,-13 2 33-16,-8 1 11 15,-12 4 0-15,-2 5 46 16,-8 1 13-16,-3 0 5 16,0 0 2-16,0 0-43 0,0 0-23 15,0 0 0-15,0 1-7 16,-3 5 6-16,3-2 1 15,-4-1 0-15,4-3 0 16,0 0 1-16,0 0 7 16,0 0-2-16,0 0 9 15,0 0-1-15,0 0-2 16,0 0-3-16,0 0-2 16,0 0-6-16,0 0 6 15,0 0-4-15,0 0-2 16,0 0 0-16,0 0-1 15,0 0 0-15,0 7-12 16,0 6-4-16,0 4 9 0,0 9 7 16,0 7-2-1,0 4 4-15,10 2-2 16,2-3 0-16,1-6 0 16,4-4 1-16,2-6 0 0,0-7 9 15,4-9 0-15,0-4-1 16,3 0 1-16,4-17 2 15,-4-9-5-15,-1-13-5 16,-5-8-2-16,-3-3 0 16,-5-6-8-16,-6 10 8 15,-3 12 18-15,-3 16 42 16,0 13-31-16,0 5-29 16,0 20-25-16,-3 11 18 15,-3 14 7-15,3 9 0 16,0 18-6-16,3-6 6 0,0 6 0 15,0-1 0-15,0-12-10 16,0 7-1-16,0-4-6 16,-6-2-6-16,-12-1-8 15,-4-5 8-15,-5-8 17 16,3-10 5-16,0-17 1 16,2-15 1-16,1-4 11 15,6-14-5-15,6-8-5 16,6-5 18-16,3-3 7 15,18-2-27-15,15 1-24 16,31-17-35-16,-8 8-96 16,-2 6-344-16</inkml:trace>
  <inkml:trace contextRef="#ctx0" brushRef="#br0" timeOffset="12359.5548">15025 12871 603 0,'0'0'166'15,"0"0"-41"-15,0 0 14 16,0 0 14-16,0 0-73 15,0 0-39-15,4-5-20 0,-4 5-6 16,0 0-14-16,0 12 1 16,0 3 4-16,-3 8-6 15,-11 4 10-15,-12 6 4 16,-13 7-14-16,-35 15-63 16,8-8-99-16,5-11-151 0</inkml:trace>
  <inkml:trace contextRef="#ctx0" brushRef="#br0" timeOffset="12828.3252">16282 12371 1245 0,'0'0'163'15,"0"0"-113"1,0 0-47-16,0 0-3 0,0 0-17 16,-17 86 17-16,8-35-1 15,-4 18 1-15,3-4 1 16,1 1 0-16,5 1-1 15,1-21-8-15,-1 4-14 16,4-11-30-16,0-6-14 16,-3-7-51-16,3-6-61 15,0-6-41-15,0-8-76 0</inkml:trace>
  <inkml:trace contextRef="#ctx0" brushRef="#br0" timeOffset="13125.2001">16239 12491 1139 0,'0'0'141'16,"0"0"-30"-16,27-70 7 15,-4 40-57-15,6 1-39 16,9 6-12-16,8-1-10 16,2 5 0-16,2 5-1 15,-3 8-15-15,-4 6-20 16,-7 6-17-16,-10 17-21 15,-10 4 2-15,-16 6-7 16,0 4 33-16,-23 1 36 0,-9-1 10 16,-7-3 6-16,-6-2 15 15,-1-2 0-15,1-6-4 16,2-5-17-16,5-3-23 16,5-6-81-16,10-6-107 15,11-4-439-15</inkml:trace>
  <inkml:trace contextRef="#ctx0" brushRef="#br0" timeOffset="13484.5907">16632 12844 823 0,'0'0'195'0,"0"0"10"16,0 0-79-16,0 0-91 0,97-79-26 15,-58 35-8 1,4-8 6-16,-1-1-6 0,-6 0 0 16,-5 4-1-16,-4 9 1 15,-13 13 0-15,-5 12 1 16,-7 8 6-16,-2 7 12 16,0 0-20-16,0 0-39 15,-2 0 20-15,-1 0 11 16,0 10 6-16,0 2-10 15,0 11 5-15,2 4 7 16,1 4 0-16,0 7 0 16,0 3 0-16,0-2 1 15,7 4-1-15,4-7-1 16,4-3-76-16,1-4-44 16,0-9-64-16,0-10-75 0</inkml:trace>
  <inkml:trace contextRef="#ctx0" brushRef="#br0" timeOffset="13906.4557">17311 12441 1128 0,'0'0'141'0,"0"0"-94"16,0 0-7-16,0 0-40 15,0 0-29-15,0 0-85 0,0 0 76 16,-21 46 30-16,13-15 7 15,1 7 1-15,1-1 0 16,3 2 1-16,3-5 0 16,0-4 1-16,0-5-2 15,0-11 0-15,9-4 0 16,-3-7 0-16,7-3 39 16,4-7 45-16,5-16-32 15,5-4-22-15,-5-8-14 16,4 1-6-16,-9-1-8 15,-1 4 8-15,-6 3-10 16,-7 7 34-16,-3 5 17 16,0 2-11-16,-6 1-6 0,-14 0-33 15,-3 6-1 1,-3 0-14-16,0 2-18 0,1 3 3 16,8 2-11-1,3 0-18-15,8 0-37 0,6 2-33 16,0 3-41-16,20 5-4 15,0 0-12-15,6-6-218 0</inkml:trace>
  <inkml:trace contextRef="#ctx0" brushRef="#br0" timeOffset="14547.1037">17577 12411 1077 0,'0'0'187'0,"0"0"-96"15,0 0-57-15,0 0-34 0,0 0-28 16,0 0 20 0,23 79 8-16,-17-39-1 0,-2 10-20 15,1 2 8-15,-1-2 6 16,3-7 0-16,3-6-2 16,-1-8 8-16,0-12 0 15,1-8 1-15,1-8 10 16,1-1 27-16,1-10 26 15,3-16-25-15,7-11-9 16,0-22-16-16,-1 2 3 16,-2-5-8-16,0 3-7 15,-10 21-1-15,2 0 0 0,-1 17 0 16,-5 5 0 0,-3 12 0-16,0 4-27 0,0 0-81 15,1 1-66-15,6 12 43 16,6 3 17-1,0 0 43-15,2-2 35 0,3 2 21 16,-2 1 8-16,1-4 7 16,-4-3 28-16,0-3 22 15,4 0 41-15,-1-7 13 16,1 0 3-16,3 0-29 16,3-3-29-16,-4-8-20 15,-3-2-3-15,-2-7-2 16,-7-3 23-16,-4 0-19 0,-4 0 24 15,-2 3-15 1,0 6 8-16,-15 8-40 0,-9 6-5 16,-4 0-10-16,-10 16-5 15,4 8 13-15,3 6-7 16,5 5 7-16,16 2-8 16,3 2 9-16,7-2 0 15,16-1 1-15,17-3 7 16,13-3-4-16,8-9 3 15,5-6-6-15,6-8-16 16,18-7-37-16,-17-4-80 16,-13-9-186-16</inkml:trace>
  <inkml:trace contextRef="#ctx0" brushRef="#br0" timeOffset="15734.6087">19911 12398 159 0,'0'0'183'15,"0"0"-66"-15,0 0-65 0,0 0 10 16,0 0 39-1,0 0 14-15,0 0 34 0,26-59 12 16,-26 56-8-16,3 2-28 16,-3-2-5-16,0 3-11 15,0 0-5-15,0 0 2 16,0 0-6-16,0 0-37 16,0 0-56-16,0 0-7 15,0 12-39-15,-6 6-23 16,-4 15 47-16,1 4 7 15,-1 11 8-15,3 0 0 16,4 1 0-16,3 0-1 16,0-3 0-16,0-3 1 15,0-3 0-15,6-8 0 0,1-5-16 16,3-7-21-16,-1-6-1 16,1-1-6-16,1-6 8 15,1-2 7-15,4-5 16 16,6 0 13-16,8 0 6 15,5 0 2-15,11-2 0 16,10-8-7-16,-1-3 0 16,0-1 0-16,0-2-1 15,-3-1-15-15,-5 0-37 16,-6-2-46-16,0-11-25 16,-11 3-109-16,-15 2-177 0</inkml:trace>
  <inkml:trace contextRef="#ctx0" brushRef="#br0" timeOffset="21062.8051">25516 12834 603 0,'0'0'0'0,"0"0"-137"0</inkml:trace>
  <inkml:trace contextRef="#ctx0" brushRef="#br0" timeOffset="25953.5138">16207 10198 377 0,'0'0'261'16,"0"0"-175"-16,0 0 27 15,0 0-25-15,0 0-56 16,0 0-10-16,0 0 22 16,0-3-2-16,0 0 12 15,-3-1 17-15,3 1 14 16,0 3-17-16,-3-3-20 15,3 3-10-15,0 0-6 0,0 0-10 16,0 0-15-16,0 0-7 16,0 6-15-16,-3 8-1 15,-2 13 16-15,2 5-1 16,0 8-1-16,3 5 2 16,0-1 2-16,0 1-1 15,0-1 0-15,0-5-1 16,6-2 0-16,-1-7-1 15,-2-4-8-15,0-6-23 16,-3-7-37-16,0-3-44 16,0-3-32-16,0-7-59 15,-6 0-4-15,-5-7-312 0</inkml:trace>
  <inkml:trace contextRef="#ctx0" brushRef="#br0" timeOffset="26187.8801">16068 10515 718 0,'0'0'117'0,"0"0"41"16,0 0-41-16,0 0-58 16,0 0-24-16,0 0 11 15,0 0-20-15,6-7-26 16,0 17-1-16,1 7 1 16,5 6 6-16,2 1 10 15,-1 1-5-15,2-4-10 16,3-1 1-16,-3-4-2 15,-1-2-25-15,5-5-37 0,-5 0-71 16,12-9-35 0,-8 0-61-16,-1-9-454 0</inkml:trace>
  <inkml:trace contextRef="#ctx0" brushRef="#br0" timeOffset="26391.0317">16405 10473 967 0,'0'0'141'15,"0"0"-61"-15,0 0-37 16,0 0-30-16,0 0-13 16,0 0-12-16,0 0 12 15,-16 35 0-15,7-11 5 16,-9 2-4-16,3-2 5 16,-8 1-5-16,3-4-1 0,-2-2-26 15,-4-8-68-15,3-1-108 16,7-7-292-16</inkml:trace>
  <inkml:trace contextRef="#ctx0" brushRef="#br0" timeOffset="26891.0833">15575 9735 1081 0,'0'0'150'16,"0"0"-74"-16,0 0-10 0,0 0-40 15,0 0-26 1,0 0 0-16,0 0-10 0,-8 17-15 15,2 14 20 1,0 11 5-16,-5 11 1 0,-2 3-1 16,4 3 6-16,-3-2-5 15,5-5 1-15,-3-8-2 16,6-8 0-16,1-6 0 16,1-7-38-16,2-7-60 15,0-9-64-15,0-7-15 16,11-19 69-16,4-9 24 15,0-9-272-15</inkml:trace>
  <inkml:trace contextRef="#ctx0" brushRef="#br0" timeOffset="27141.0323">15592 9789 468 0,'0'0'239'0,"0"0"11"16,0 0-110 0,21-86-41-16,-8 70-44 0,10 2-41 15,2 1-5-15,8 3-9 16,3 6-1-16,-2 1 1 15,-3 3-1-15,-2 0 0 16,-12 7-28-16,-6 9-19 16,-11 1 5-16,0 3 30 15,-9 2 7-15,-10-1 6 16,-10 2 8-16,-1 0 12 16,1-7-6-16,-1 4-13 15,6-4-1-15,1 8-50 0,9-5-131 16,5-2-148-16</inkml:trace>
  <inkml:trace contextRef="#ctx0" brushRef="#br0" timeOffset="27484.7927">15862 10050 876 0,'0'0'241'16,"0"0"-173"-16,0 0 30 15,0 0-32-15,0 0-39 16,36-82-17-16,-12 48-5 16,1-6-4-16,2 4-1 0,-3 2 1 15,0 6 0 1,-8 5-1-16,-4 6 1 0,-4 7 1 16,-4 6 0-16,-4 4-2 15,0 0-6-15,0 0-11 16,0 0-1-16,0 10-2 15,-4 4 11-15,4 6 2 16,-4 6 7-16,4 6-1 16,0 2-1-16,0 5 1 15,0-2 0-15,4-1-23 16,6-3-76-16,2-3-64 16,18-14-71-16,-5-9-25 15,2-7-274-15</inkml:trace>
  <inkml:trace contextRef="#ctx0" brushRef="#br0" timeOffset="27797.3182">16386 9776 929 0,'0'0'198'15,"0"0"-61"-15,0 0-111 16,0 0-26-16,0 0-17 16,0 0 8-16,-57 72 9 15,40-39-1-15,3-3 1 16,8 0 0-16,3-2 0 15,3-4-10-15,0-7 9 16,6-1-5-16,10-6-10 16,-1-6 16-16,3-4 8 15,0 0 13-15,3-7 10 0,-6-9-2 16,-1-8-6 0,-3-5-6-16,-6-4-5 15,-1-4-2-15,-4 4-9 0,0 4 2 16,0 8-3-16,-4 9-10 15,-3 5-25-15,6 4-82 16,1 3-103-16,0 0-352 0</inkml:trace>
  <inkml:trace contextRef="#ctx0" brushRef="#br0" timeOffset="28391.0467">16588 9729 45 0,'0'0'831'0,"0"0"-704"0,0 0-50 15,0 0-66 1,0 0-9-16,0 0-3 0,0 72 1 16,0-38 0-16,5 6 5 15,2-4-4-15,6-3-1 16,-3-3 0-16,2-8 1 16,-2-8 1-16,-1-4 0 15,-1-7 22-15,-2-3 32 16,0 0 24-16,4-10 33 15,3-13-45-15,7-6-45 16,-2-11-16-16,3-3-7 16,-2 3 0-16,-3 6-16 15,-2 13 9-15,-5 13-9 16,-2 8-23-16,2 1-99 16,5 16 47-16,1 5 46 0,4 1 21 15,2 1 16 1,-3-5 6-16,3-8-9 0,-2-2 11 15,-6-6 0-15,4-3 6 16,-2 0 20-16,-5-4 13 16,4-9 16-16,-8-6-10 15,0-1-10-15,-3-4 1 16,-3-1-2-16,0 5-3 16,0 6 6-16,0 1 5 15,0 7-25-15,-6 5-17 16,-3-2-10-16,-1 3-19 15,-3 0 1-15,0 10-4 16,-4 10 23-16,2 2 2 0,1 6 7 16,5 2-6-1,4 1 5-15,5-3 1 0,0-1-7 16,17-4 7-16,6-5 0 16,6-7 0-16,1-1-9 15,10-7-20-15,-7-3-101 16,-3 0-200-16</inkml:trace>
  <inkml:trace contextRef="#ctx0" brushRef="#br0" timeOffset="28719.167">17827 9512 937 0,'0'0'117'16,"0"0"-26"-16,0 0-89 15,0 0-2-15,0 0-2 16,-52 82 2-16,29-43 0 16,7 7 7-16,0-3 5 15,5 1 14-15,3-2-3 16,5-2-11-16,3-1 8 15,0 1-6-15,0-6-4 16,9-2-8-16,4-5 5 16,0-4-5-16,2-2 9 15,3-9 9-15,2-2-19 0,1-4-1 16,17-6-18-16,-7-6-62 16,-2-11-198-16</inkml:trace>
  <inkml:trace contextRef="#ctx0" brushRef="#br0" timeOffset="29250.4519">17596 9845 1020 0,'0'0'214'0,"0"0"-142"16,0 0 6-16,0 0-51 15,0 0-25-15,0 0 0 0,0 0-2 16,117-69-11-1,-68 48-41-15,3-2-62 0,-3 1-63 16,-4 2 35-16,-7 3 53 16,-5 4 60-16,-9 0 27 15,-8 3-4-15,-5 1 6 16,-6 0 32-16,-5 1 33 16,0 4 13-16,0 1 23 15,0 0-20-15,0 3-27 16,-1 0-53-16,-5 9-1 15,-1 9-10-15,-2 7 9 16,0 9 0-16,2 5 0 0,2 1 1 16,3 2 1-1,2-2 8-15,0-6-3 16,0-5-6-16,2-6 1 0,3-6 0 16,2-4-1-16,-4-6 1 15,0-4 8-15,3-3-8 16,3 0 29-16,2-10 22 15,5-6-34-15,1 2-12 16,-2 1-6-16,-1 9 0 16,-5 4-16-16,-2 0-14 15,1 10-3-15,0 7 15 16,5 3 5-16,-1-1-7 16,5 1-60-16,15-3-61 15,-2-4-38-15,-4-6-61 0</inkml:trace>
  <inkml:trace contextRef="#ctx0" brushRef="#br0" timeOffset="29891.0861">18444 9732 454 0,'0'0'619'0,"0"0"-546"16,0 0-51-16,0 0-22 15,-92 44-1-15,70-14 0 16,5-1 0-16,5 1 1 15,11-1-14-15,1-3 14 16,1-5 8-16,16-1-2 16,1-7 3-16,1-4 5 15,5-5 1-15,-3-4 1 16,3 0-3-16,-1-16-3 16,0-5 4-16,-10-8-3 0,0 2 2 15,-6 5-5-15,-4 5 18 16,-3 10 19-16,0 7-45 15,0 0-10-15,0 17-17 16,-7 5 16-16,6 5 11 16,1 0-3-16,0 0-4 15,5-5-3-15,10-2-11 16,1-7-8-16,4-3 15 16,3-6 12-16,6-4 2 15,3-4 0-15,3-16 0 16,2-6-24-16,-1-11-62 15,0-12-26-15,-5-7 28 16,-1-4 37-16,-7-3 47 0,-4 7 23 16,-5 11 114-1,-6 11 44-15,-5 17-67 0,-3 8-51 16,0 5-36-16,0 4-27 16,0 0-9-16,-8 7-8 15,-2 12 5-15,0 6 6 16,1 7 6-16,-6 8-1 15,3 5-1-15,0 2 1 16,0 2 1-16,4-2 6 16,5-4-5-16,3-3 0 0,0-4 8 15,6-6-9 1,14-4 2-16,1-7 5 0,9-5-1 16,3-5-6-1,3-9-19-15,12-11-56 0,-10-13-167 16,-7-6-609-16</inkml:trace>
  <inkml:trace contextRef="#ctx0" brushRef="#br0" timeOffset="30172.3124">18736 9739 544 0,'0'0'187'16,"0"0"-63"-16,0 0-30 15,0 0-36-15,0 0 17 0,0 0 3 16,87 0 37-16,-37 0-12 16,8 0-35-16,4 0-32 15,-1 0-10-15,-6 0-13 16,-6-1-11-16,-10 1-1 16,-10 0-1-16,-6 0 0 15,-11 0 0-15,-5 0-22 16,-4 0-29-16,-3 0-50 15,0 4-85-15,0 3-70 16,-5 0-131-16</inkml:trace>
  <inkml:trace contextRef="#ctx0" brushRef="#br0" timeOffset="37281.7988">17226 5706 183 0,'0'0'120'16,"0"0"3"-16,0 0-25 15,0 0-46-15,0 0 8 16,0 0 11-16,7-29-23 15,-3 19 5-15,-1-1-12 16,2 1 34-16,-2 0 27 16,1 3 8-16,0 1-23 15,-1 2-9-15,-3 2-15 16,0 2-26-16,0 0-5 16,0 0-3-16,0 0-21 15,0 0-8-15,0 3-6 16,0 7-7-16,-3 7 12 15,-2 7 0-15,0 5 1 0,-1 7 0 16,-1 5 1 0,0 3 1-16,-2 2-1 0,-4 1 6 15,3-2-6-15,1-3 0 16,2-7-1-16,1-2 0 16,2-9-1-16,1-7-26 15,3-9-41-15,0-4-38 16,0-5-30-16,0-13 52 15,0-6-108-15</inkml:trace>
  <inkml:trace contextRef="#ctx0" brushRef="#br0" timeOffset="37531.8056">17129 5895 230 0,'0'0'382'0,"0"0"-272"0,0 0-1 16,0 0-13-1,0 0-7-15,0 0 2 0,0 0-33 16,-45-20-26-16,45 20-23 15,0 0-9-15,0 0-13 16,0 5 0-16,0 6 13 16,6 6 36-16,1 3-1 15,2 1-6-15,5 3-12 16,-2-1-15-16,-1-2-2 16,4-2-30-16,2-2-33 15,1-7-23-15,6-7-16 16,1-3-31-16,23-20-39 15,-5-9-49-15,-3-1-134 0</inkml:trace>
  <inkml:trace contextRef="#ctx0" brushRef="#br0" timeOffset="37703.6804">17519 5861 456 0,'0'0'244'0,"0"0"-74"16,0 0-14 0,0 0-73-16,0 0-80 0,0 0-3 15,0 0-2-15,-62 39 2 16,29-15 19-16,-3 4 7 15,1 0-17-15,-1-1 4 16,4-2-13-16,6-4-1 16,6-5-48-16,4-10-72 15,10-6-148-15,3 0-418 0</inkml:trace>
  <inkml:trace contextRef="#ctx0" brushRef="#br0" timeOffset="38391.1899">16726 5139 905 0,'0'0'135'16,"0"0"-92"-16,0 0 41 16,0 0 0-16,0 0-45 15,0 0-23-15,0 0-14 16,-3 9-2-16,-6 6-2 15,-1 10 2-15,-6 11 0 16,-1 6 20-16,0 5-13 16,1 0 5-16,4-1-11 15,-1-1-1-15,3-7 1 16,6-7-1-16,2-10-17 16,2-7-22-16,0-8-35 15,0-6-8-15,6 0 82 16,8-20 16-16,2-11-15 0,6-13-1 15,5-23-6-15,2-22 6 16,2-17 0-16,-5 10 17 16,-7 23 19-16,-8 26 40 15,-1 25 2-15,-1 2-42 16,0 4-23-16,2 2-13 16,2 10 0-16,-4 4-9 15,4 0-5-15,0 17-2 16,4 4 6-16,-5 8 2 15,1 2-2-15,-5-1 1 16,-5-2-4-16,-3-5 3 16,0-5-4-16,-8-3 13 0,-8-5 0 15,-2-2 1-15,-6-2 12 16,2-4 4-16,1 0-5 16,6-2-11-16,-1 0-24 15,3 0-95-15,3 4-72 16,3 3-95-16,1 1-93 0</inkml:trace>
  <inkml:trace contextRef="#ctx0" brushRef="#br0" timeOffset="38719.3153">16960 5411 598 0,'0'0'302'16,"0"0"-223"-1,0 0-46-15,0 0-8 0,101-59-3 16,-69 31-1-16,-5-6-3 16,-1-3-8-16,0-1 3 15,-11 6-2-15,-6 6 26 16,-4 11 54-16,-5 8-32 16,0 7-59-16,0 0-55 15,0 0-10-15,-2 10 19 16,-1 6 30-16,1 6 7 15,2 3 9-15,0 3 0 16,0 0 0-16,0 4 1 16,0-1-1-16,0-2 0 0,0-2-21 15,0-4-75 1,9-5-41-16,8-10-77 0,3-6-44 0</inkml:trace>
  <inkml:trace contextRef="#ctx0" brushRef="#br0" timeOffset="39031.859">17512 5208 1067 0,'0'0'121'0,"0"0"-121"15,0 0-13-15,0 0 5 16,0 0 7-16,-87 51-1 16,64-24 1-16,0 3-1 15,10 0 1-15,7-1-1 16,6-4 0-16,0-4-8 0,16-7 10 15,10-1 9 1,-3-9 6-16,6-4 11 0,0 0-2 16,0-11-8-16,-3-12 3 15,-4-6 17-15,-5-8-7 16,-7-4-6-16,-4-1 6 16,-6 4-23-16,0 10-6 15,0 8-6-15,0 10-31 16,-3 5-91-16,3 5-50 15,0 0-114-15,0 0-18 0</inkml:trace>
  <inkml:trace contextRef="#ctx0" brushRef="#br0" timeOffset="39547.448">17749 5163 522 0,'0'0'179'0,"0"0"-95"15,0 0-57-15,0 0-5 16,0 0 11-16,0 78-7 15,0-50-12-15,0 0-12 16,0-1-1-16,2-6 5 16,9-4-6-16,2-6 0 15,-2-4 7-15,1-5 5 16,4-2 18-16,0 0 24 16,-1-14-23-16,6-8-22 15,-2-4-9-15,4-1 0 16,-4 1 0-16,0 7 16 15,-2 6-8-15,-1 6-8 16,1 4-1-16,-4 3-6 0,3 0-1 16,7 0 8-16,-1 0 0 15,5 0 0-15,4 0 1 16,2 0 0-16,0-1 0 16,-4-9 0-16,-2-1 8 15,-5-2 1-15,-9-4 25 16,-7-2 17-16,-6-1 6 15,0 1-35-15,-9 2 28 16,-14 7-43-16,-3 6-8 16,-10 4 0-16,-5 8-1 15,1 14-14-15,4 5 14 16,7 3-9-16,8 3 9 16,7 1 0-16,10-2 0 0,4 1 0 15,4-2-11-15,17-5 12 16,7-3 0-16,7-4 0 15,4-8-1-15,6-8-34 16,23-6-43-16,-13-14-91 16,-1-3-236-16</inkml:trace>
  <inkml:trace contextRef="#ctx0" brushRef="#br0" timeOffset="39859.9558">19053 4861 1016 0,'0'0'129'16,"0"0"-78"0,0 0 43-16,0 0-25 0,0 0-51 15,0 0-18-15,0 0-10 16,-24 31 4-16,10 4 6 16,-3 8 9-16,1 5-9 15,4 1 1-15,-1-1 6 16,5 1-6-16,3-3 12 15,2-6-13-15,3 0 0 16,0-3 5-16,0-6-3 16,2-4-2-16,8-8 0 15,7-3 0-15,5-8-10 16,8-5 0-16,6-3 4 0,25-21-72 16,-12-6-182-1,-4-6-674-15</inkml:trace>
  <inkml:trace contextRef="#ctx0" brushRef="#br0" timeOffset="40344.3696">18873 5143 101 0,'0'0'833'15,"0"0"-767"-15,0 0-31 16,0 0-15-16,80-1-8 15,-26-7-1-15,9-4-5 16,4-5-5-16,3-1 0 16,-6-6-1-16,-5-4-14 0,-7-4-66 15,-14 2 27-15,-12-1 38 16,-9 5 15-16,-11 6 42 16,-6 6 55-16,0 10-20 15,-7 4-63-15,-11 2-14 16,-2 16-2-16,-3 10 1 15,1 10 0-15,3 6 1 16,5 4 1-16,2 0 10 16,5-3-1-16,3-4 3 15,4-4-11-15,0-7-1 16,0-7 8-16,0-3-7 16,4-9 0-16,-1-5-1 0,4-6 7 15,2 0 29-15,4-1 40 16,7-11-10-16,0-2-66 15,1 3-1-15,-1 2-6 16,-7 9-5-16,-1 0-8 16,-1 14 4-16,0 6-6 15,1 1-36-15,4 2-46 16,16-2-59-16,-2-4-79 16,-1-8-146-16</inkml:trace>
  <inkml:trace contextRef="#ctx0" brushRef="#br0" timeOffset="40938.1199">19872 5046 993 0,'0'0'97'0,"0"0"-84"16,-81 29-12-16,42-2 13 16,4 2-12-16,8-1-1 15,12-4-1-15,11-4-1 16,4-3 1-16,1-6 9 15,19-3 38-15,5-4-3 16,7-4-7-16,2 0-13 16,3-5-16-16,-1-10-7 15,-10-1 0-15,-6 2-1 16,-10 6 0-16,-8 8-7 16,-2 0-62-16,-3 20-2 15,-10 9 54-15,7 3 17 16,-1 1 0-16,7-4 0 0,4-7-22 15,14-4 21 1,5-10 1-16,6-5 17 0,1-3 1 16,2-4-18-16,1-15-5 15,0-8-29-15,2-6-8 16,-7-13 27-16,6-20 14 16,6-27 1-16,-5 2 5 15,-6 8 21-15,-7 17 41 16,-12 28 18-16,-3 4-26 15,-2 7-25-15,-5 16 15 16,0 9-49-16,0 2-10 16,-8 16-13-16,-2 13 13 15,-7 8 10-15,5 10 13 0,1 5-2 16,2 5 5-16,0 1-3 16,4-2-6-16,-1-5-6 15,6-6 0-15,0-5 8 16,0-7-9-16,11-6 0 15,1-4 0-15,5-6 0 16,5-8-6-16,4-4-7 16,28-8-13-16,-5-15-108 15,-6-6-491-15</inkml:trace>
  <inkml:trace contextRef="#ctx0" brushRef="#br0" timeOffset="41219.3464">20083 5033 576 0,'0'0'241'0,"0"0"-166"15,0 0-40-15,0 0 32 16,0 0 45-16,0 0 6 16,95 15-11-16,-40-11-49 15,9-2-25-15,4 0-17 16,-4-1-9-16,-4-1 1 15,-8 0-7-15,-7 0 8 16,-14 2-9-16,-6-2 1 16,-10 1-1-16,-8 0-5 15,-5 2-53-15,-2 6-99 16,-8-1-123-16,-5-1-28 0</inkml:trace>
  <inkml:trace contextRef="#ctx0" brushRef="#br0" timeOffset="62047.798">20664 12336 654 0,'0'0'223'0,"0"0"-115"0,0 0 54 16,0 0-48-16,0 0-53 15,0 0-25-15,0 0-17 16,13-30-6-16,-13 30 12 15,0 0 1-15,0 0-4 16,0 0-11-16,0 6-11 16,0 14-18-16,0 9 11 15,0 12 7-15,-6 7 0 16,2 3 0-16,4 4 9 16,0-4-8-16,0-5-2 15,4-1 1-15,2-5-2 16,4-7-29-16,-3-10-60 15,-1-9-54-15,0-5-17 0,1-12-25 16,-4-10 56 0,1-10-179-16</inkml:trace>
  <inkml:trace contextRef="#ctx0" brushRef="#br0" timeOffset="62422.8045">20720 12625 770 0,'0'0'218'0,"0"0"-64"15,0 0-44-15,0 0-50 16,0 0-38-16,0 0-13 15,112-32-9-15,-71 19 1 16,1 0 1-16,3-1-2 16,-3-3-1-16,-3-3-26 15,-5 1-25-15,-4-7-1 16,-8-1 14-16,-8 1-13 16,-6 3 18-16,-6 3 34 0,-2 6 21 15,0 7-2-15,-3 1 4 16,-4 6-5-16,1 0 6 15,3 0 4-15,-2 0-12 16,3 0-16-16,1 6 1 16,-1 5 9-16,1 9 35 15,-2 3 8-15,1 6-22 16,-1 5-8-16,-1 6-10 16,3 2-3-16,-2 2-8 15,1-2 5-15,2 5-6 16,0-5-1-16,0-5-19 15,0-5-68-15,0-5-64 16,10-13-28-16,4-8-75 0,5-6-162 16</inkml:trace>
  <inkml:trace contextRef="#ctx0" brushRef="#br0" timeOffset="62891.6252">21648 12372 1084 0,'0'0'139'16,"0"0"-51"-16,0 0-12 16,0 0-43-16,0 0-21 15,0 0-12-15,0 0-9 16,-94-56 8-16,62 56-1 16,4 6 1-16,4 7 0 15,6-2-6-15,5 1 6 16,5-2-1-16,4 3 1 0,2-2-9 15,2-1 4-15,0 0-3 16,2 3-1-16,10-3-9 16,6-1 18-16,1 1 1 15,7 3 0-15,0 1 0 16,4 2 0-16,0 5 0 16,-2 1 0-16,-2 5 0 15,-7 3-1-15,-3-2 1 16,-3-1 1-16,-7-3-1 15,-6-2 0-15,0-2 0 16,0 0 12-16,-6-6-2 16,-10 2 12-16,-1-4 4 0,-6-1-7 15,-1-4-9-15,-4-1-3 16,0-6-1-16,-4 0-6 16,4 0-44-16,3-3-30 15,2-4-104-15,10 0-4 16,5 0-179-16</inkml:trace>
  <inkml:trace contextRef="#ctx0" brushRef="#br0" timeOffset="63157.1981">22168 12422 1197 0,'0'0'168'16,"0"0"-88"-16,0 0-31 15,0 0-28-15,0 0 0 16,0 0-10-16,84-14-4 16,-39 8-6-16,2-1 5 15,0-3-6-15,-4 3-6 16,-4 1-57-16,-8 2-30 15,-8 4-69-15,-9 0-117 16,-11 0-261-16</inkml:trace>
  <inkml:trace contextRef="#ctx0" brushRef="#br0" timeOffset="63407.1752">22148 12612 882 0,'0'0'181'15,"0"0"-132"-15,0 0 35 16,0 0 4-16,0 0-37 16,78 0 3-16,-40 0-14 15,2-5-19-15,3 1-10 16,-1-2-9-16,-1 2-1 16,-6 1 1-16,1-1-1 15,-5 1-1-15,-3 0-12 16,-5 0-48-16,6 3-76 15,-10-1-99-15,-6 1-169 0</inkml:trace>
  <inkml:trace contextRef="#ctx0" brushRef="#br0" timeOffset="64422.811">23096 12315 912 0,'0'0'181'16,"0"0"40"-16,0 0-70 15,0 0-100-15,0 0-51 16,0 0-6-16,0 0-4 16,-23 70 9-16,6-27 1 15,-2 9 1-15,1 4 6 16,3 1-5-16,0 2-1 0,5-3 0 16,2-6 0-1,2-1 0-15,1-8-1 16,-2-2-27-16,1-6-1 0,-1-3-17 15,4-14-136-15,0-16-81 16,3 0-12-16,0-19-304 0</inkml:trace>
  <inkml:trace contextRef="#ctx0" brushRef="#br0" timeOffset="64829.0713">23057 12375 1038 0,'0'0'162'16,"0"0"28"-16,0 0-87 15,107-96-73-15,-67 77-22 16,3 6-8-16,-4 3-1 16,-5 9 0-16,-9 1-6 0,-5 4-5 15,-10 16-1-15,-5 5-3 16,-5 9 3-16,-6 8 7 16,-16 5 6-16,-14 2-1 15,-5-2-11-15,-2-4-8 16,3-4 5-16,5-13 14 15,9-9 1-15,6-7-2 16,7-3 2-16,5-7 2 16,4 0 11-16,2-1 10 15,2-8-13-15,0 2-9 16,0 0-1-16,0 7 0 16,0 0 0-16,0 0-20 15,0 7-1-15,5 6 11 0,4 7 10 16,3 4 0-16,6 2 0 15,5 0-1-15,7 1 1 16,8-5 0-16,7-5-6 16,7-4-33-16,23-13-77 15,-12 0-114-15,-9-13-294 0</inkml:trace>
  <inkml:trace contextRef="#ctx0" brushRef="#br0" timeOffset="65079.0801">23745 12265 684 0,'0'0'718'0,"0"0"-635"16,0 0 5-1,0 0-66-15,0 0-22 0,0 0-17 16,0 0-8-16,-13 34 12 16,0 3 13-16,-6 8 0 15,3 6 0-15,3 1 6 16,2 4-5-16,7-3 0 15,2-1 0-15,2-6-1 16,0-5 0-16,6-5-41 16,8-10-53-16,5-9-79 15,4-10-49-15,-4-7-43 0</inkml:trace>
  <inkml:trace contextRef="#ctx0" brushRef="#br0" timeOffset="65422.8474">23800 12583 997 0,'0'0'145'15,"0"0"-35"-15,0 0-71 16,0 0-16-16,0 0-17 16,0 0-5-16,117-26 9 15,-78 16-9-15,0-4 0 16,-4-3 8-16,-3-8-8 16,-5-2 5-16,-4-9-6 15,-3-7-9-15,-8-1 6 16,-5-1 2-16,-2 9 1 15,-4 6 23-15,-1 9 46 16,0 5 0-16,0 12-20 16,0 4-49-16,0 0-4 15,-4 4-21-15,-4 16 8 0,-2 10 11 16,-2 9 5 0,1 5 1-16,4 5 0 0,-2 6 0 15,3-1 0-15,5-1 1 16,-2 0-1-16,3-4-22 15,0-9-58-15,6-7-29 16,26-10-47-16,-2-10-38 16,3-9-51-16</inkml:trace>
  <inkml:trace contextRef="#ctx0" brushRef="#br0" timeOffset="65829.0816">24645 12240 1232 0,'0'0'149'0,"0"0"-63"16,0 0-62-16,0 0-24 0,0 0-1 16,-103-10-12-16,63 23 13 15,0 1-9-15,7 4 8 16,7-4-7-16,11-1 5 16,8 0-4-16,5-6-3 15,2 0 8-15,0-1-12 16,14-2 12-16,5 5 1 15,5 1 1-15,5 4 1 16,2 2-1-16,2 8 0 16,-2 4 1-16,1 3-1 0,-3 5 0 15,0 4 0 1,-7 0 0-16,-6 2 1 0,-8-2 0 16,-8-4 0-16,0 0 0 15,-20-9 1-15,-8-1 9 16,-8-9 6-16,-3-1 8 15,0-9 8-15,-2-4 9 16,5-3-7-16,5 0-20 16,5-6-15-16,7-7-10 15,4 2-97-15,6 1-83 16,6 4-222-16</inkml:trace>
  <inkml:trace contextRef="#ctx0" brushRef="#br0" timeOffset="66047.8317">25203 12969 434 0,'0'0'851'0,"0"0"-752"16,0 0-48-16,0 0-51 15,0 0-87-15,0 0-217 16,0 0-59-16</inkml:trace>
  <inkml:trace contextRef="#ctx0" brushRef="#br0" timeOffset="68376.1134">3689 13379 1104 0,'0'0'127'15,"0"0"-85"-15,0 0-27 16,0 0-15-16,0 0-13 15,0 0 12-15,-13 93 1 16,-2-31 0-16,-1-2 2 16,-1 8-1-16,4-1 0 15,4-17-1-15,-2 5 1 16,8-8-1-16,-4-10-41 16,7-11-47-16,0-10-48 15,0-6-81-15,0-10-105 0</inkml:trace>
  <inkml:trace contextRef="#ctx0" brushRef="#br0" timeOffset="68563.4921">3664 13432 1033 0,'0'0'197'0,"0"0"-80"16,0 0 7-16,0 0-63 15,0 0-44-15,55-80-15 16,-22 57-1-16,4 3-1 15,4 1-1-15,0 6-6 16,1 3-45-16,4 10-54 16,-10 0-94-16,-11 0-189 0</inkml:trace>
  <inkml:trace contextRef="#ctx0" brushRef="#br0" timeOffset="68954.1235">3750 13779 175 0,'0'0'876'0,"0"0"-769"0,0 0-55 15,0 0-14-15,0 0-19 16,0 0-1-16,0 0 45 16,17 0 11-16,-14-4 16 15,1-2-7-15,2-1-24 16,3-7-44-16,2-1-14 15,8-5-1-15,5 0 1 16,1 0-1-16,1 4-1 16,5-1-1-16,-1 1-37 15,7 5-64-15,-9 2-99 16,-8 2-183-16</inkml:trace>
  <inkml:trace contextRef="#ctx0" brushRef="#br0" timeOffset="69313.5321">4200 13624 1058 0,'0'0'227'16,"0"0"-34"-16,0 0-83 16,0 0-80-16,0 0-30 15,0 0-17-15,0 0-17 16,-56 85 4-16,37-44 8 15,3 4 13-15,5-6-5 16,8-2-6-16,3-7-2 16,0-10 0-16,15-7-11 15,3-3 15-15,1-10 17 16,1 0 1-16,5-4 0 0,-1-18 0 16,-6-8 1-1,1-14 0-15,-8-5-1 0,-4-7-1 16,-4 0-6-16,-3 10 1 15,0 13 6-15,-3 12 29 16,-4 11-29-16,1 10-1 16,-6 0-146-16,0 10-161 15,3 4-361-15</inkml:trace>
  <inkml:trace contextRef="#ctx0" brushRef="#br0" timeOffset="69829.1357">4517 13901 819 0,'0'0'192'0,"0"0"69"15,0 0-10-15,0 0-49 16,0 0-102-16,15-76-59 16,-13 33-21-16,1-9-19 15,4-2-1-15,2 5-22 16,3 5-16-16,3 9 7 15,-3 8-3-15,4 4-5 16,-2 7-8-16,-5 3-20 16,-2 3-10-16,-4 10-16 15,-3 0-68-15,0 0-86 0,0 16 102 16,0 0 73-16,0 7 47 16,3-3 25-16,0 0 1 15,3-3 14-15,2-1-9 16,2 4 1-16,-1-3-6 15,0 6 5-15,1-4 1 16,1 4 11-16,-2 1 5 16,1 2 6-16,2 0 10 15,-3-2-3-15,3-1-10 16,-3-1-3-16,-3-8-10 16,3-1 17-16,-2-3 22 15,1-6 13-15,-4 2-17 16,-1-3-7-16,2-3-2 15,1 0-16-15,1 1-11 16,5-1 5-16,3 3-10 0,0-3-7 16,18 3-29-16,-8-3-107 15,-1 0-250-15</inkml:trace>
  <inkml:trace contextRef="#ctx0" brushRef="#br0" timeOffset="70422.8945">6315 13270 1279 0,'0'0'116'16,"0"0"-66"-16,0 0 35 15,0 0-33-15,0 0-30 16,0 0-8-16,0 0-14 15,0-6-1-15,-3 26-19 16,-9 22 2-16,-4 28 18 16,-11 23 0-16,2 11 1 15,2-17 0-15,10-21 0 16,10-30 1-16,3-6-2 16,0-1 0-16,0 4 1 15,9-6 0-15,7-7 0 0,8-7 8 16,7-4-9-16,5-9 0 15,12 0-9-15,25-32-26 16,-9-5-98-16,-9-3-193 0</inkml:trace>
  <inkml:trace contextRef="#ctx0" brushRef="#br0" timeOffset="70922.9065">6160 13650 705 0,'0'0'497'16,"0"0"-446"-16,0 0 60 16,0 0-83-16,0 0-28 0,103-86-1 15,-42 53 1-15,9-4 0 16,-1 2-31-16,-5 1-92 16,-3 2-32-16,-13 1 14 15,-5 2 24-15,-16 5 24 16,-9 9 74-16,-8 4 19 15,-10 8 148-15,0 3-1 16,0 3-99-16,-3 17-35 16,-7 9-12-16,1 12 22 15,3 5-1-15,-4 10-9 16,5-3-5-16,-1 2-6 16,3-1 11-16,0-8-12 0,0-6 6 15,3-8-7-15,0-9 6 16,0-9 3-16,0-8-9 15,0-6 15-15,0 0 25 16,9-19 47-16,0-2-46 16,6-4-41-16,-3 1-1 15,4 8-14-15,-5 9 5 16,2 7-11-16,-4 0 21 16,5 13 0-16,-1 4 11 15,5 0-10-15,0 5 0 16,4-2-1-16,2-3-29 15,3-4-71-15,13-13-60 16,-4 0-35-16,-2-6-382 0</inkml:trace>
  <inkml:trace contextRef="#ctx0" brushRef="#br0" timeOffset="71079.1664">7146 13469 818 0,'0'0'313'15,"0"0"-216"-15,0 0-56 16,0 0-40-16,0 0 8 15,-12 85-7-15,9-49 5 16,-1 4-6-16,1-1-1 16,3-2-12-16,0-4-88 15,0-7-86-15,3-12-144 0</inkml:trace>
  <inkml:trace contextRef="#ctx0" brushRef="#br0" timeOffset="71219.7891">7134 13216 1215 0,'0'0'170'0,"0"0"-170"15,0 0-81-15,0 0-155 16,54 78-39-16,-24-46-344 0</inkml:trace>
  <inkml:trace contextRef="#ctx0" brushRef="#br0" timeOffset="71516.6909">7555 13369 1094 0,'0'0'148'15,"0"0"1"-15,0 0-66 0,0 0-66 16,-88-3-15-16,70 23-2 16,2 6-6-16,8 0-29 15,8 5-35-15,5-2-4 16,20 1 28-16,8-3 31 15,3 2 15-15,2 1 0 16,-5 0 0-16,-7-3 1 16,-10 1 13-16,-10-1 25 15,-6-3 0-15,-3 1-8 16,-19-5-5-16,-8 0 10 16,-9-6-11-16,-6-4-8 15,-1-5-17-15,-18-5-56 0,12 0-202 16,10 0-782-16</inkml:trace>
  <inkml:trace contextRef="#ctx0" brushRef="#br0" timeOffset="72704.1936">9250 13353 1162 0,'0'0'149'0,"0"0"-91"16,0 0-34-16,0 0-24 16,0 0-13-16,0 0 12 15,-42 106 1-15,39-64 0 16,0-2-2-16,3 2 1 15,0-2 1-15,0-1 0 16,0 2 0-16,0-1-16 0,0-4-52 16,0 0-31-16,-10 7-44 15,-4-13-87 1,2-4-363-16</inkml:trace>
  <inkml:trace contextRef="#ctx0" brushRef="#br0" timeOffset="73438.5624">9235 13442 622 0,'0'0'94'16,"0"0"-50"-16,0 0 49 16,3-96-4-16,3 72 0 15,3-1 18-15,4 5-40 16,1 0-21-16,2 0-5 16,-1 6-12-16,3 2-18 15,1 2-1-15,4 6-10 16,-1-2 1-16,5 3-1 15,1 3-1-15,2 0-22 16,-4 6-31-16,-1 7-37 16,2 8-77-16,-8-2-80 0,-7 1-278 15</inkml:trace>
  <inkml:trace contextRef="#ctx0" brushRef="#br0" timeOffset="73719.8167">9035 13683 816 0,'0'0'133'0,"0"0"8"16,0 0-42-16,0 0-41 15,0 0 16-15,0 0-16 16,0 0-16-16,30-14-9 0,-11 9-20 15,5-5-11-15,9-1-1 16,5-2 11-16,6 3-1 16,2 0-10-16,-1 0 0 15,-2 7-2-15,-4-1-39 16,0 4-72-16,-9 0-161 16,-11 0-319-16</inkml:trace>
  <inkml:trace contextRef="#ctx0" brushRef="#br0" timeOffset="73969.8205">9627 13554 1175 0,'0'0'165'16,"0"0"-117"-16,0 0-4 15,0 0-44-15,0 0-6 16,0 0 6-16,0 0 0 15,6 83 3-15,-6-44-2 16,0 4 8-16,0 3-9 16,0-3 0-16,0-5-25 15,0-6-59-15,0-9-81 16,0-13-91-16,0-10-308 0</inkml:trace>
  <inkml:trace contextRef="#ctx0" brushRef="#br0" timeOffset="74126.1989">9769 13316 225 0,'0'0'1128'15,"0"0"-980"-15,0 0-19 16,0 0-91-16,0 0-38 16,0 0-99-16,0 0-128 15,18 6-143-15,-12 18-156 0</inkml:trace>
  <inkml:trace contextRef="#ctx0" brushRef="#br0" timeOffset="74516.7049">9842 13568 952 0,'0'0'169'0,"0"0"26"0,0 0-76 16,0 0-65-16,0 0-41 15,0 0-13-15,81-37 0 16,-65 37-7-16,-1 7-1 15,0 9 7-15,-3 5-7 16,-6 4-31-16,-3 2-10 16,-3 0 18-16,0-5 18 15,0-8 7-15,0-5 6 16,0-8 0-16,0-1 9 16,0-1 47-16,0-18 7 15,0-7-46-15,0-5-1 16,13-8-15-16,4 6-1 15,8 6-1-15,-1 7-5 0,-2 10 4 16,1 10-11-16,-7 0-6 16,-1 14 18-16,-3 9-6 15,-3 4 7-15,0 8-1 16,-5 6 1-16,-1 1 0 16,-3 5-11-16,0-5-55 15,0-8-35-15,6-8-35 16,-2-10-81-16,6-13-134 0</inkml:trace>
  <inkml:trace contextRef="#ctx0" brushRef="#br0" timeOffset="74891.7101">10621 13300 1189 0,'0'0'171'0,"0"0"-135"0,0 0-36 16,0 0-22-16,0 0 10 15,0 98 12-15,0-34 1 16,0 2-1-16,0 0-6 16,0-1-17-16,0-15-10 15,0-4 8-15,9-12 6 16,0-11 11-16,1-9 7 16,-6-11 0-16,-4-3 1 15,0-7 40-15,-1-16-15 16,-15-8-25-16,-13-7-45 0,0 7 22 15,-10 8 12-15,-3 13 11 16,-1 10 0-16,4 13 8 16,3 14-7-16,11 3-1 15,10-1 6-15,15-2-5 16,0-7 28-16,25-7 13 16,17-6 9-16,23-7-12 15,25-3-24-15,18-21-15 16,-14-2-183-16,-23-1-841 0</inkml:trace>
  <inkml:trace contextRef="#ctx0" brushRef="#br0" timeOffset="75672.9727">12168 13452 1092 0,'0'0'215'16,"0"0"-69"-16,0 0 30 16,0 0-72-16,0 0-52 15,0 0-30-15,0 0-22 16,0 7-41-16,-9 18 1 16,-7 12 30-16,-4 13 10 15,1 3 0-15,-4 6 0 16,10-3 1-16,-3-6-1 15,7-3 0-15,2-8 0 16,4-6 2-16,2-8 0 16,1-8-2-16,0-6 1 0,3-2 5 15,8 1 13 1,2-3-1-16,5 0-1 0,3 0-1 16,1-1-7-16,4 1-2 15,3-5 2-15,3 1-9 16,1-3 0-16,4 0-30 15,0 0-41-15,12-19-78 16,-6 0-76-16,-8-1-276 0</inkml:trace>
  <inkml:trace contextRef="#ctx0" brushRef="#br0" timeOffset="75907.349">12644 13415 1077 0,'0'0'297'0,"0"0"-208"16,0 0 2 0,0 0-68-16,0 0-23 0,0 0-7 15,0 0 7-15,-60 106 0 16,47-56 1-16,1-1 6 16,6 4-5-16,0 0 5 15,4 0-7-15,2-6-12 16,0-5-68-16,0-5-66 15,14-15-85-15,-5-6-81 16,0-12-315-16</inkml:trace>
  <inkml:trace contextRef="#ctx0" brushRef="#br0" timeOffset="76251.1303">12626 13782 664 0,'0'0'583'0,"0"0"-480"15,0 0-31-15,0 0-36 16,0 0-27-16,112-49-7 15,-74 29-1-15,4 0-1 16,0 0-1-16,-6-3-31 16,-3-3-27-16,-7-4-20 15,-7 0-13-15,-6-6 50 16,-10-1 3-16,-3 4 21 16,0 0 18-16,-10 6 26 0,1 8 28 15,2 9 43 1,4 10-32-16,-1 0-65 0,-1 14-4 15,0 15-1-15,-1 8 5 16,3 11 16-16,0 0 8 16,3 7 6-16,0-1-10 15,0-2-12-15,3-3-8 16,11-5 0-16,2-9-44 16,3-5-47-16,3-13 1 15,24-17 0-15,-7 0-56 16,3-20-124-16</inkml:trace>
  <inkml:trace contextRef="#ctx0" brushRef="#br0" timeOffset="76594.8804">13360 13412 973 0,'0'0'220'0,"0"0"-72"16,0 0-54 0,0 0-68-16,0 0-21 0,-104 20-5 15,68 6-10-15,1 0 9 16,12 4-18-16,7-3 9 15,13-7-7-15,3-1-18 16,13-5 22-16,12 2 13 16,5-3 8-16,6-2 1 15,-1 2-2-15,4 2-7 16,-10 2-1-16,-3 0 1 16,-6 6 0-16,-8 1 1 15,-9 2 6-15,-3 3 0 16,-3-2-1-16,-12-1-4 0,-9 1 8 15,-4-7-1-15,-5-3 4 16,-6-5 4-16,0-5-7 16,-3-4-10-16,7-3-18 15,2-3-59-15,7-6-117 16,16-5-390-16</inkml:trace>
  <inkml:trace contextRef="#ctx0" brushRef="#br0" timeOffset="77469.872">13951 13748 28 0,'0'0'827'16,"0"0"-714"-16,0 0 40 16,0 0-14-16,0 0-72 15,0 0-35-15,6-25-21 16,3 18-2-16,9 1-1 15,4-1-7-15,8 0-1 16,2 0 6-16,6 1-5 16,4 2 6-16,-2 1-7 15,-4 0-66-15,3 3-88 16,-13 0-80-16,-6 0-140 0</inkml:trace>
  <inkml:trace contextRef="#ctx0" brushRef="#br0" timeOffset="77672.9984">13984 13934 339 0,'0'0'373'0,"0"0"-224"15,0 0-7-15,0 0-11 16,0 0-12-16,0 0-31 16,0 0-43-16,67-11-24 15,-37 2 6-15,10-4-15 16,-3 3-11-16,2 0 4 15,0 3-5-15,10 4-51 16,-7 3-160-16,-12 0-314 0</inkml:trace>
  <inkml:trace contextRef="#ctx0" brushRef="#br0" timeOffset="78688.6595">18482 13740 484 0,'0'0'574'0,"0"0"-499"16,0 0-27-16,0 0 13 16,0 0-39-16,0 0-9 15,0 0-3-15,39 6 1 16,-17-4 11-16,12-2 16 15,12 0-2-15,22 2-10 16,23-2-10-16,22 0-9 16,14 0-6-16,-7 0 1 15,-3-4 8-15,-11-3-7 16,-2-2-2-16,-3 2-1 0,-21 0 0 16,-14 1 0-16,-17 2 0 15,-6-3-1-15,9 1 0 16,6-1 1-16,7 0 0 15,-7-1 0-15,-3 3 1 16,-4 1-1-16,-2 1 0 16,-4 1 1-16,-4 2 0 15,-3 0-1-15,-5 0 2 16,-7 0-2-16,0 0 0 16,-10 0 1-16,0 0-1 15,-3 0 0-15,-6 0 0 16,-1 0 0-16,-2 0 0 15,-2 0-9-15,-2 0-53 0,1 0-41 16,-1 5-17-16,8 2-51 16,0 0-89-16,2-4-340 0</inkml:trace>
  <inkml:trace contextRef="#ctx0" brushRef="#br0" timeOffset="78985.5361">21072 13479 1144 0,'0'0'171'0,"0"0"-28"0,0 0 70 16,0 0-85-16,0 0-84 16,0 0-44-16,0 0-9 15,1-4-20-15,-4 26 17 16,-7 6 10-16,1 12 1 15,-6 8 1-15,3 3 1 16,2 4-1-16,5 1 2 16,4-2-2-16,1-5 0 15,0-6-16-15,0-10-57 16,7-7-39-16,5-6-29 16,8-11-88-16,-6-4-79 15,0-5-470-15</inkml:trace>
  <inkml:trace contextRef="#ctx0" brushRef="#br0" timeOffset="79610.5321">21135 13270 995 0,'0'0'159'16,"0"0"-117"-16,-91-40-1 15,43 31-21-15,-11 6-14 16,-5 3-6-16,-5 8 1 16,-3 13-1-16,1 9 8 15,4 7 1-15,8 5 3 16,6 10 4-16,12 2-3 16,8 5 8-16,9 0 3 0,11 5-3 15,11 1-5 1,2-2-6-16,13-1-2 0,16-5 8 15,7-4 1-15,13-6-7 16,6-5-1-16,23 1-2 16,13-7 6-16,18-6-5 15,5-7-8-15,-6-13 1 16,-13-9 2-16,-22-1-2 16,-11 0 0-16,-17-7 12 15,-2-7-12-15,5-5 0 16,5-5 6-16,8-5 6 15,-4-8-7-15,-3-5-4 16,-6-2-1-16,-2-2 0 0,-11-4 9 16,-3 5-1-1,-8 1 21-15,-6 2 21 0,-7 5 0 16,-6 0-13-16,-5 5-22 16,0-2-7-16,-12 2-2 15,-4-1-6-15,-10-1 0 16,-3 2 0-16,-6 2 0 15,-4 0-1-15,-5 4-1 16,-6 3 0-16,-3 6-6 16,-2 0 6-16,-5 7-5 15,3 4 0-15,5 0 5 16,4 3-29-16,8 3-20 16,2 0-58-16,12 10-85 15,8 0-317-15</inkml:trace>
  <inkml:trace contextRef="#ctx0" brushRef="#br0" timeOffset="80766.7981">12007 14380 371 0,'0'0'168'0,"0"0"-168"15,0 0-9-15,0 0 8 16,0 0-61-16,0 0-170 0</inkml:trace>
  <inkml:trace contextRef="#ctx0" brushRef="#br0" timeOffset="81110.6134">12016 14413 788 0,'0'0'117'15,"0"0"9"-15,0 0 52 16,0 0-58-16,0 0-52 0,0 0-36 16,0 0-27-16,0-30-5 15,0 36-19-15,0 11-46 16,0 10 45-16,0 12 19 15,-3 5 0-15,0 5 1 16,0 1 0-16,0-4 1 16,3-6-1-16,0-5 0 15,0-8-20-15,0-7-43 16,0-6-55-16,0-9-92 16,6-5-43-16,3 0-53 0</inkml:trace>
  <inkml:trace contextRef="#ctx0" brushRef="#br0" timeOffset="81501.181">12123 14347 679 0,'0'0'202'0,"0"0"-23"15,0 0-44-15,45-72-92 16,-27 62-31-16,0 6-12 16,6 1 0-16,1 3-6 15,-1 3-9-15,0 11-19 16,-3 5-3-16,-2 7 0 15,-10 4-21-15,-9 0 9 16,0 3 10-16,-12-1 26 16,-18 2 12-16,-9-1-6 15,1-6 5-15,2-5 2 16,0-8 1-16,9-7 19 16,8-4 17-16,1-3-9 15,7 0-5-15,5 0 7 0,6-4-12 16,0 1 18-16,0 0-16 15,3 3-20-15,11 0-9 16,-2 0 0-16,4 13-1 16,1 4-7-16,2 5 5 15,0 5 11-15,7-1-8 16,1-2 9-16,1-5-15 16,5-5-17-16,16-5-18 15,-10-5-59-15,0-4-145 0</inkml:trace>
  <inkml:trace contextRef="#ctx0" brushRef="#br0" timeOffset="81719.9326">12639 14321 993 0,'0'0'177'15,"0"0"-162"-15,0 0-13 16,0 0-1-16,-38 72 0 15,30-35 0-15,3 2 9 16,2 4 1-16,3 0 2 16,0 0-13-16,0-1 1 15,0-1-1-15,0 1-9 0,0 2-59 16,-1-9-114 0,-9-11-140-16</inkml:trace>
  <inkml:trace contextRef="#ctx0" brushRef="#br0" timeOffset="82063.7044">12590 14625 1069 0,'0'0'164'15,"0"0"-134"-15,0 0-5 16,99-34-6-16,-61 21-6 16,7-3-12-16,-2 2 0 15,2-2-1-15,-6-4-6 16,-3 0-19-16,-7 0-21 15,-3-2-21-15,-10-2 18 16,-5-2 26-16,-5 2 11 0,-6 7 12 16,0 5 70-16,0 6 22 15,0 6-45-15,0 0-30 16,0 3-17-16,-3 10-6 16,0 10 5-16,-5 4 1 15,4 9 6-15,2 0-5 16,1 4 6-16,1-1-7 15,0-2 1-15,0 2 0 16,0-3-1-16,0-8-45 16,15 0-72-16,0-11-90 15,4-7-99-15</inkml:trace>
  <inkml:trace contextRef="#ctx0" brushRef="#br0" timeOffset="82438.7207">13448 14350 1144 0,'0'0'171'16,"0"0"-165"-16,0 0-5 15,0 0-1-15,-98-6-9 16,62 23-26-16,-2 5-4 16,12 1-9-16,6 1 18 15,10-4-2-15,10-5 10 16,6 2-1-16,18-4 22 15,7-2 1-15,9 2 4 0,2-3-4 16,0 4 1 0,1 1 6-16,-7 2-7 0,-11 0-1 15,-8 6 1 1,-11-4 1-16,-6 4 1 0,-3-3-1 16,-19 1 11-16,-7-1 2 15,-8-2 24-15,-5-4 7 16,0-4-2-16,-1-7-2 15,5-3-24-15,9 0-17 16,2 0-7-16,21-16-70 16,3 5-75-16,3-2-361 0</inkml:trace>
  <inkml:trace contextRef="#ctx0" brushRef="#br0" timeOffset="82704.3224">14021 14472 333 0,'0'0'852'16,"0"0"-747"-16,0 0 28 15,0 0-5-15,0 0-81 16,0 0-33-16,86-13-12 15,-48 6 5-15,8-2-7 16,-1-1 0-16,1 3-12 16,-7 1-56-16,0 2-69 0,-11 4-82 15,-10 0-165-15</inkml:trace>
  <inkml:trace contextRef="#ctx0" brushRef="#br0" timeOffset="82907.4607">13993 14640 958 0,'0'0'165'0,"0"0"-30"15,0 0-3-15,0 0-36 16,0 0-51-16,104-3 3 16,-53-4 33-16,5-3-33 15,6 1-30-15,-7-1-17 16,-3 4-1-16,-10-1-48 15,-9 0-105-15,-14 1-121 0,-16 2-714 0</inkml:trace>
  <inkml:trace contextRef="#ctx0" brushRef="#br0" timeOffset="83860.6043">9250 14536 1164 0,'0'0'145'0,"0"0"13"16,0 0 6-16,0 0-50 15,0 0-51-15,0 0-21 16,0 0-32-16,-94-47-10 16,58 60-9-16,-6 11 1 15,-4 8 7-15,4 8-8 16,1 3 8-16,9 0 1 15,11-4-1-15,15-9-8 0,6-7-13 16,6-6-14-16,21-10 18 16,9-5 18-16,6-2-1 15,10-7 1 1,3-11-1-16,0-6-6 0,-7-6 5 16,-6-2-6-16,-5 2 8 15,-13 3 0-15,-9 11 0 16,-9 3 0-16,-6 10 0 15,0 3-6-15,0 3-20 16,-6 10 5-16,-4 6 14 16,2 4 0-16,-1 1 6 15,3-1-7-15,3 0-50 16,3-3-45-16,0-3-41 16,18-4-77-16,9-3-44 15,-1-10 5-15</inkml:trace>
  <inkml:trace contextRef="#ctx0" brushRef="#br0" timeOffset="84235.6111">9663 14565 1113 0,'0'0'194'15,"0"0"25"-15,0 0-92 16,0 0-82-16,0 0-26 16,0 0-17-16,0 0-2 15,42 10-14-15,-39 10-12 16,0 5-6-16,-3 2 0 15,0 0-3-15,0-7-2 0,0-6 8 16,3-6 7 0,-3-6 1-16,7-2 21 0,-1-4 36 15,5-13 17-15,8-10-37 16,-1-3-6-16,9 2-10 16,-4 7 0-16,3 5-9 15,-8 12 3-15,-3 4 4 16,-3 0-12-16,1 7-1 15,-2 10 15-15,-2 8-1 16,1 9 1-16,-7 3-7 16,3 5-1-16,-3-2-31 15,0-4-42-15,8-9-66 16,5-10 0-16,23-17-11 16,-3 0-63-16,2-14-510 0</inkml:trace>
  <inkml:trace contextRef="#ctx0" brushRef="#br0" timeOffset="84641.8593">10597 14340 1126 0,'0'0'178'0,"0"0"-87"16,0 0-68-16,0 0-23 16,0 0-1-16,-15 93-1 15,5-47 2-15,-3 7 0 16,3-3 0-16,3-2-1 15,1-7 1-15,6-5-1 16,0-13 1-16,0-6 0 0,0-7 0 16,0-4 1-16,0-6-1 15,0 0 22-15,0-13 19 16,-3-10-25-16,-15-3-16 16,-3-1 0-16,-12 0-1 15,-2 10 0-15,-4 12-1 16,0 5 2-16,0 7 0 15,-1 15 0-15,10 5 0 16,9-1 0-16,11 0 1 16,10-6 7-16,7 0 39 15,23-6 23-15,15-1-14 16,19-11 0-16,0-2-15 16,9 0-25-16,2-9-16 15,-14-4-35-15,27-11-79 16,-24 5-88-16,-12 5-407 0</inkml:trace>
  <inkml:trace contextRef="#ctx0" brushRef="#br0" timeOffset="86141.8763">18683 14558 421 0,'0'0'72'16,"0"0"-33"-16,0 0 65 15,0 0 4-15,0 0-10 16,0 0-5-16,-21 0-1 15,21 0-14-15,0 0-10 16,2 0-14-16,4 0-12 16,5 0 4-16,11 0 4 15,27 0-16-15,39 0-9 16,45 0 7-16,20 0-3 16,16 0-11-16,-11 0-10 0,-13 0-7 15,-2 3 0-15,-3-3-1 16,-9 0 0-16,-11 0 0 15,-13 0 0-15,-23 0 0 16,-22 0 1-16,-20-3 9 16,-7-4-10-16,-1 1 1 15,-7 2 0-15,-3-3 0 16,-11 2 1-16,-10 5-2 16,-3-3 0-16,0 3-44 15,-12 0-5-15,-11 0-160 16,3 0-99-16,4 0-213 0</inkml:trace>
  <inkml:trace contextRef="#ctx0" brushRef="#br0" timeOffset="86657.5641">20976 14506 1069 0,'0'0'55'0,"0"0"-23"16,0 0-15-16,0 0-10 16,0 0-5-16,-88-41 11 15,87 35 53-15,1-3 44 16,6-1-25-16,15-7-29 0,8-3-37 16,9-3-17-16,3 2-1 15,1 6-1-15,-4 5 2 16,-2 7-2-16,-11 3-3 15,-1 9-7-15,-9 10-3 16,-2 5 3-16,-9 6 8 16,-4 2 2-16,0 2 0 15,-16-1 0-15,-11 0 0 16,-8-3 0-16,-6 0 0 16,-5-5 0-16,-3-5 1 15,0 0 0-15,7-6 7 16,4-1-8-16,13-6 0 15,11-3 1-15,9-1 1 16,5-3 4-16,4 0-6 0,19 3 11 16,11-3-9-16,13 2 17 15,12 2-5-15,2-1 1 16,3-3-7-16,-1 3-6 16,-1-3-1-16,-5 0 0 15,-6 0-1-15,-8 0-20 16,-10 0-69-16,-3 0-73 15,-15 0-142-15,-5-3-262 0</inkml:trace>
  <inkml:trace contextRef="#ctx0" brushRef="#br0" timeOffset="87126.2604">21011 14198 894 0,'0'0'101'0,"-109"10"-89"15,43 10 5-15,-9 14-8 16,14 8 5-16,-1 11 11 16,7 6-4-16,13 4 7 15,4 3 15-15,14 1 8 16,11 1-25-16,10-5-12 15,3-1-8-15,26-4 16 16,9-3 3-16,17-8-7 16,24-8 14-16,23-6-13 15,22-13-4-15,6-11-2 16,-13-9-12-16,-25 0 9 0,-31-12-10 16,-14-1 8-16,-5-7-8 15,3-10 0-15,6-13 2 16,4-19-2-16,-7-17 0 15,-11 2 2-15,-12 8-2 16,-12 9 12-16,-10 11 9 16,-4 2 30-16,-14-6-7 15,-8 8 5-15,-11 11-24 16,-5 5-16-16,-2 9-9 16,1 6-9-16,4 5-35 0,-7 9-72 15,7 0-113 1,13 0-293-16</inkml:trace>
  <inkml:trace contextRef="#ctx0" brushRef="#br0" timeOffset="93485.7481">23966 14350 324 0,'0'0'96'0,"0"0"-55"16,0 0 48-16,0 0 12 16,0 0 2-16,0 0-19 15,0 0-14-15,24-53-16 0,-24 53-14 16,0 0-12-16,0 0-4 16,0 0 1-16,0 4-14 15,-5 15-9-15,-5 8 21 16,-2 12 20-16,-1 8-2 15,-2 5-5-15,4 2-8 16,4-2-21-16,3 1-7 16,4-6 1-16,0-8 5 15,0-2-6-15,8-9-6 16,0-4-42-16,-2-11-40 16,-5-6-52-16,-1-7-100 15,0 0-114-15</inkml:trace>
  <inkml:trace contextRef="#ctx0" brushRef="#br0" timeOffset="93720.1266">23730 14364 1075 0,'0'0'136'0,"0"0"-77"0,0 0 9 15,0 0-26-15,64-89-23 16,-25 69-12-16,8-1-6 15,8 2 10-15,0 2 2 16,-1 8-7-16,-9 4-6 16,-7 5-7-16,-9 0-77 15,-5 7-87-15,-20 27-59 16,-4-4 49-16,0 2-119 0</inkml:trace>
  <inkml:trace contextRef="#ctx0" brushRef="#br0" timeOffset="93938.8744">23738 14842 561 0,'0'0'127'15,"0"0"-93"-15,0 0 62 16,0 0 70-16,92 0-38 16,-35-3 2-16,10-7-37 15,3 0-40-15,-2 3-35 16,-6 0-17-16,-5 4-1 15,-10 1-19-15,-8 2-39 0,-7-3-63 16,-7 1-73-16,-10-3-92 16,-6-2-302-16</inkml:trace>
  <inkml:trace contextRef="#ctx0" brushRef="#br0" timeOffset="94235.7959">24718 14238 899 0,'0'0'154'16,"0"0"-106"-16,0 0 43 15,0 0-34-15,0 0-33 16,0 0-22-16,0 0-2 0,-76-34 0 16,54 41-1-16,-1 10 1 15,2 7 0-15,4 8 2 16,0 11 6-16,2 6-7 15,5 8 5-15,2 5 9 16,5 1 2-16,3 4-4 16,0-5-3-16,0-3-10 15,8-8 6-15,-1-2-6 16,-1-9-6-16,-2-8-42 16,-4-8-72-16,-5-5-66 15,-7-15-152-15</inkml:trace>
  <inkml:trace contextRef="#ctx0" brushRef="#br0" timeOffset="94407.616">24318 14551 1107 0,'0'0'157'16,"0"0"-105"-16,0 0-12 16,147-56-19-16,-69 37-13 15,-3 5-7-15,-5 2 1 16,-16 2-2-16,25-7-112 15,-10 4-184-15,-14-1-441 0</inkml:trace>
  <inkml:trace contextRef="#ctx0" brushRef="#br0" timeOffset="94923.2516">26085 14215 844 0,'0'0'304'16,"0"0"-227"-16,0 0-33 15,0 0-28-15,0 0-4 16,0 0-6-16,-44 105 5 16,31-56 1-16,5 2 7 0,7-2 3 15,1-2-11 1,3-2-4-16,11-5-7 0,2-4-12 15,1-9-48-15,3-7-83 16,-2-7-48-16,-3-9-96 0</inkml:trace>
  <inkml:trace contextRef="#ctx0" brushRef="#br0" timeOffset="95329.5199">25971 14098 1111 0,'0'0'146'0,"0"0"-111"0,-94-12-5 16,51 12-15-1,-5 14-14-15,0 21 1 0,4 12-1 16,4 19 5-16,11 20-5 16,19 16 0-16,10-9 6 15,0-21 1-15,16-22-8 16,8-13-2-16,9 2 1 15,9 4-9-15,13-4 9 16,8-9 1-16,6-13 12 16,3-11 7-16,1-6 7 15,0-10-9-15,-6-16-2 16,-5-13-8-16,-6-21-7 16,-8-20 1-16,-16-19-1 15,-15 6-6-15,-17 18 6 0,-7 22 2 16,-22 13 7-16,-12 1 4 15,-9-4-2-15,-8 3-3 16,2 7-8-16,7 10-9 16,11 10-34-16,18 10-63 15,10 3-168-15,10 0-347 0</inkml:trace>
  <inkml:trace contextRef="#ctx0" brushRef="#br0" timeOffset="95564.009">26848 14331 709 0,'0'0'523'0,"0"0"-454"0,0 0 68 16,0 0 1-16,0 0-93 15,127-17-35-15,-64 7-10 16,3 0 2-16,-1 3-2 15,-5-3-9-15,-9 5-48 16,-12 3-41-16,-10 2-62 16,-11 0-121-16,-12 0-132 0</inkml:trace>
  <inkml:trace contextRef="#ctx0" brushRef="#br0" timeOffset="95767.0104">26893 14548 842 0,'0'0'158'0,"0"0"-73"16,0 0 66-16,0 0-27 16,0 0 7-16,81 0-73 15,-26 0-29-15,8 0-10 16,5-3-12-16,0-6-7 16,-3 2-18-16,-2-6-70 15,20-4-50-15,-15 0-110 16,-10 0-126-16</inkml:trace>
  <inkml:trace contextRef="#ctx0" brushRef="#br0" timeOffset="96204.5181">27894 14393 788 0,'0'0'144'0,"0"0"15"0,0 0-21 16,0 0-95-16,0 0-18 15,0-76-19-15,0 53 8 16,0-6 4-16,6-2 8 15,15-5 0-15,9 3-6 16,3 3-8-16,1 7 8 16,-1 9-10-16,-3 9-8 15,-2 5-1-15,-1 0 1 16,-3 7-2-16,-3 12 0 16,-3 7-9-16,-6 5-1 15,-6 7 8-15,-6-1 2 16,-3 6 0-16,-23 0 0 0,-6-1 0 15,-7-1 0-15,-2-6 0 16,7-4 0-16,7-5 0 16,9-6 0-16,9-7 8 15,8-6 2-15,1 2-2 16,0-5 14-16,15 2 31 16,10-2 19-16,8 2-24 15,8-2-20-15,8-1-18 16,3-3-2-16,3 0-6 15,-1 0-1-15,-1 0 0 16,-1-3-1-16,-7-4-6 16,-6-3-73-16,-2-7-82 15,-11 2-110-15,-8 1-401 0</inkml:trace>
  <inkml:trace contextRef="#ctx0" brushRef="#br0" timeOffset="96688.9049">28288 14004 1069 0,'0'0'109'0,"0"0"-66"16,-122-20-18-16,64 20-19 15,-2 0-5-15,0 10-1 16,4 10 0-16,2 9 0 0,5 11 10 16,4 6 6-16,5 19-7 15,7 18 4-15,18 16-7 16,15-9-5-16,2-15 15 16,21-24-4-16,6-9-1 15,11 4 2-15,12 1-3 16,26 12-2-16,19-13 0 15,20-12 5-15,6-14-1 16,-23-17-2-16,-27-3 0 16,-24-10 12-16,-7-10-9 15,4-10-3-15,7-23-2 16,3-22-8-16,-10-21 0 0,-14 3 0 16,-22 18 0-16,-10 24 9 15,-16 15 1 1,-30-13 38-16,-35-8-28 0,-27-5-19 15,4 9-1-15,20 22-4 16,31 16-28-16,25 11-41 16,-2 4-54-16,6 0-131 15,9 1-298-15</inkml:trace>
  <inkml:trace contextRef="#ctx0" brushRef="#br0" timeOffset="101720.2404">29282 14410 363 0,'0'0'88'0,"0"0"-88"16,0 0 0 0,0 0 25-16,0 0 5 0,0 0 6 15,-3-31 15-15,1 28-12 16,2 0-15-16,-1 0-9 15,-1 2-15-15,0-2 0 16,-1 1-10-16,0 2 0 16,0 0 9-16,1 0 1 15,2 0 0-15,0 0 1 16,0 0 1-16,0 0 28 16,0 0 3-16,0 0-2 15,0 0-7-15,0 0 8 16,0 0 1-16,0 0 3 15,0 0-1-15,0 0-2 16,0 0 2-16,0-5 8 0,0 3 3 16,0-5-20-16,0-3-8 15,0 0-5-15,0 0 7 16,0-3 9-16,0 0 14 16,0 3-5-16,0 3 17 15,0 0-10-15,0 5-22 16,0 2-15-16,0 0-6 15,0 0 0-15,0 0-2 16,-1 7-1-16,-4 9-8 16,-3 13 8-16,0 10 1 15,0 8 0-15,2 4 1 16,3 4-1-16,3 1 0 0,0-2 0 16,0-2 1-1,2 0-1-15,4-5-5 0,-2-8-17 16,2-2-10-16,4-10 2 15,1-10 4-15,5-5-28 16,4-9 9-16,5-3 9 16,5 0-6-16,4-7-40 15,1-8-44-15,8-15-56 16,-9 6-53-16,-9-1-225 0</inkml:trace>
  <inkml:trace contextRef="#ctx0" brushRef="#br0" timeOffset="102267.1356">28949 14526 707 0,'0'0'111'15,"0"0"-57"-15,0 0-4 16,0 0-25-16,0 0-5 15,0 0-3-15,0 0-1 16,60 0 5-16,-27 0 9 16,6 0-11-16,5-7-11 15,6-3-7-15,2-7-1 16,3-3-14-16,-2-5-30 16,-5-2-10-16,-3-3-2 15,-8-1-14-15,-7-1 44 0,-10 2 19 16,-5 3 7-1,-8 12 16-15,-5 4 52 0,-2 8 13 16,0 3-49-16,-5 7-19 16,-6 15-12-16,-3 8 0 15,2 10 0-15,2 6-1 16,7 1 2-16,3-1-1 16,0 1 1-16,10-2 5 15,2-1-6-15,0-9-1 16,1-1-1-16,-4-11-12 15,0-7 1-15,3-6-10 16,0-10-1-16,4 0 19 0,2 0 4 16,8-10 13-1,2-2-4-15,2 2-7 0,3 6 8 16,-2 1 13-16,0 3-1 16,-1 0-8-16,-3 0-5 15,-2 0-9-15,-1 0-29 16,6-7-72-16,-7-3-150 15,-3 3-429-15</inkml:trace>
  <inkml:trace contextRef="#ctx0" brushRef="#br0" timeOffset="102548.3664">30040 14615 773 0,'0'0'218'16,"0"0"-151"-16,0 0 8 16,0 0-46-16,0 0-16 0,93-40 11 15,-64 26-15-15,-2-2-7 16,-2-3 6-16,-5 2 15 15,-7-6 9-15,-4 2 13 16,-5 1-4-16,-4 2-6 16,0 7-15-16,-13 5 16 15,-10 6-36-15,-9 3 0 16,-5 20-2-16,-2 7 1 16,4 9-7-16,9-1 7 15,8 1 0-15,13-3 0 16,5-4 0-16,12-5-17 15,14-6-41-15,12-8-28 16,26-13-14-16,-7 0-63 16,-7-4-158-16</inkml:trace>
  <inkml:trace contextRef="#ctx0" brushRef="#br0" timeOffset="102939.0181">30444 14396 747 0,'0'0'215'0,"0"0"-117"16,0 0-24-16,0 0-73 15,0 0 0-15,0 0 14 16,0 0 1-16,73 63-2 16,-58-43-5-16,-3-4-2 15,-3 1-5-15,-4-7-1 16,-2-3 0-16,-2-4-1 16,-1-1 8-16,3-2 2 15,1 0 19-15,4-12 29 16,6-14-22-16,5-4-27 0,6-3-8 15,3 0-1-15,1 6 7 16,-4 11-6-16,-2 3-1 16,-7 6 1-16,-7 4-1 15,-3 3-2-15,-3 6-9 16,-3 13-5-16,0 12 15 16,0 9 1-16,0 5 0 15,0 2 0-15,0-1 1 16,0-3-1-16,0-7-13 15,12-6-50-15,6-9-48 16,9-8-68-16,28-16 33 16,-6-11-64-16,0-13-287 0</inkml:trace>
  <inkml:trace contextRef="#ctx0" brushRef="#br0" timeOffset="103189.0217">31272 14109 1113 0,'0'0'199'15,"0"0"-152"-15,0 0-47 16,0 0-15-16,0 0 9 16,-19 106 6-16,-1-27 7 15,-3 23-6-15,-2 11 0 16,6-7 0-16,6-7-1 16,6-27 0-16,5-15-1 15,2-14 0-15,0-4 1 0,0-2 0 16,0-1-39-1,0 0-16-15,0-16 5 0,0-11-19 16,0-9-57-16,0-36 48 16,0-7-126-16,0-13-143 0</inkml:trace>
  <inkml:trace contextRef="#ctx0" brushRef="#br0" timeOffset="103392.1327">31187 14436 139 0,'17'-96'248'0,"-3"43"-58"15,-5 24 60-15,-1 9 17 16,2 3-80-16,4 0-97 15,3 2-45-15,2 2-36 16,1 6-9-16,-1 3 0 16,-3 4-6-16,-6 0-11 15,-1 4-51-15,-8 11 34 16,-1 5 24-16,-4 1 4 0,-15 5 6 16,-8-2-1-16,-3-2 1 15,-1 1-9-15,4-3-27 16,12-3-62-16,5-4-128 15,10-3-354-15</inkml:trace>
  <inkml:trace contextRef="#ctx0" brushRef="#br0" timeOffset="103704.6433">31496 14529 1023 0,'0'0'174'16,"0"0"-137"-16,0 0 24 15,0 0-16-15,21-102-13 0,-6 64 4 16,3-4-5-16,3 2-23 16,-1 5 13-16,0 8-4 15,-2 7 6-15,-6 9-11 16,-2 2-3-16,-4 8-9 16,-3 1-1-16,-3 1-22 15,2 18 0-15,-2 5 17 16,0 10 5-16,0 5 1 15,0 6 0-15,0-1-1 16,0-2-48-16,1-2-53 16,2-6-53-16,9-5-27 15,-2-12-80-15,3-8-320 0</inkml:trace>
  <inkml:trace contextRef="#ctx0" brushRef="#br0" timeOffset="103970.2543">32009 14235 988 0,'0'0'216'16,"0"0"-186"-16,0 0-30 16,0 0 0-16,0 0-6 15,0 0-1-15,37 76-3 16,-38-53 2-16,-17 2 8 16,-4-1 0-16,-5-4-6 15,-1-3 6-15,5-7 8 16,2-7 15-16,9-3 22 15,7-7 60-15,5-13-43 16,2-13-38-16,16-3-24 0,8-4-1 16,3 4-25-1,3 3-12-15,-2 9-69 0,5 2-25 16,-5 6-105-16,-6 5-343 0</inkml:trace>
  <inkml:trace contextRef="#ctx0" brushRef="#br0" timeOffset="104470.2997">32239 14112 1023 0,'0'0'198'16,"0"0"-182"-16,0 0-16 15,0 0-1-15,0 0 0 16,-16 96 0-16,14-59 1 0,2-2 0 16,0-1 0-16,15-4 2 15,0-8-1-15,4-5 6 16,-2-4-6-16,1-6 12 15,-2-7-4-15,3 0 7 16,1-10-2-16,-1-13-14 16,4-6-10-16,-1-2-21 15,0-2 23-15,-4 8-5 16,2 8 12-16,-7 10 1 16,0 4-7-16,-1 3-6 15,5 0 6-15,-1 0 6 16,8 0 1-16,1 0 0 15,5-4 1-15,5-3 11 16,-3-3-6-16,1-3-4 16,-6 1-1-16,-7-2 0 0,-9 1 22 15,-8 0 2-15,-3 3 2 16,-6 6 1-16,-17 4-20 16,-12 0-6-16,-8 7-1 15,-2 10-1-15,3 9-8 16,5 3 8-16,13 2 0 15,8 4 0-15,11-1 1 16,5-1-1-16,8-1 0 16,17-5 0-16,10-3-2 15,5-4-27-15,8-8-39 16,14-12-29-16,-10 0-85 16,-7-12-146-16</inkml:trace>
  <inkml:trace contextRef="#ctx0" brushRef="#br0" timeOffset="104876.5171">33176 13832 973 0,'0'0'149'15,"0"0"-75"-15,0 0-68 16,0 0-6-16,0 0-7 16,0 0 7-16,6 98 1 15,-6-48 9-15,0 6-9 16,-9 1-1-16,0 5 1 15,0-2-1-15,-1-5 0 16,4-5 0-16,3-9-13 16,0-9-5-16,3-9 18 0,0-13-1 15,-2-6 1-15,1-4 10 16,-3-4 27-16,1-19-17 16,-2-7-14-16,0-3 4 15,-2 0-3-15,1 10 8 16,-6 11 28-16,-3 10-43 15,-7 2 0-15,-7 17-16 16,0 6 16-16,-1 1 0 16,8-1 1-16,9 0-2 15,10-6 2-15,3 2-1 16,15-9 9-16,12 0 11 16,16-6 3-16,11-4-23 0,33-7-34 15,-11-10-86-15,-9-2-286 16</inkml:trace>
  <inkml:trace contextRef="#ctx0" brushRef="#br0" timeOffset="105017.1544">33473 14502 1207 0,'0'0'160'16,"0"0"-114"-16,0 0-46 15,0 0-49-15,0 0-192 0</inkml:trace>
  <inkml:trace contextRef="#ctx0" brushRef="#br0" timeOffset="108845.3388">2957 15553 1033 0,'0'0'143'16,"0"0"-41"-16,0 0-39 16,0 0-32-16,0 0-18 15,0 0-4-15,-3 0 2 16,3 0 18-16,0 0-3 0,0 0 12 16,0 0 10-16,0 0 2 15,0-1-4-15,0-5-18 16,-8-4-28-16,1 6-1 15,4-2 1-15,-3 3 16 16,3 2 14-16,0 1-13 16,0 0-1-16,1 0 0 15,2 0-4-15,0 0-12 16,0 0-6-16,-1 7-9 16,-1 16-7-16,1 11 21 15,-5 15-1-15,0 4 1 16,0 7 0-16,3 2 0 15,0-6 0-15,0-2 1 16,0-6-18-16,0-7-24 16,3-9-38-16,0-12-31 0,0-10-31 15,3-10-78-15,6-7 65 16,5-50 40-16,-3 2-141 16,-3-1-246-16</inkml:trace>
  <inkml:trace contextRef="#ctx0" brushRef="#br0" timeOffset="109079.7034">2930 15605 683 0,'0'0'233'0,"0"0"18"16,0 0-48-16,0 0-68 16,0 0-52-16,0 0-37 15,0 0-24-15,0-62-22 0,0 62 0 16,3 10-35 0,10 10 5-16,4 9 18 0,5 11 11 15,5 2 1-15,1 5 1 16,5-3 1-1,0-2-2-15,1-8-16 0,-1-6-25 16,0-7-36-16,-2-8-23 16,-1-10 0-16,-3-3 16 15,3-37-29-15,-8-2-102 16,-10-4-370-16</inkml:trace>
  <inkml:trace contextRef="#ctx0" brushRef="#br0" timeOffset="109329.7326">3245 15308 1007 0,'0'0'179'16,"0"0"-70"-16,0 0 79 0,0 0-69 16,0 0-75-16,0 0-29 15,0 0-15-15,-33-13-15 16,33 30-9-16,7 12 16 16,2 11 8-16,2 12 6 15,-2 5-5-15,1 5 6 16,-1 1-2-16,2-3-4 15,-3-4-1-15,0-7 1 16,1-6 0-16,1-10-1 16,1-6-43-16,1-7-95 15,10-14-74-15,0-6-118 16,-2 0-255-16</inkml:trace>
  <inkml:trace contextRef="#ctx0" brushRef="#br0" timeOffset="109642.211">3752 15571 1166 0,'0'0'150'0,"0"0"-113"15,0 0-13-15,0 0-19 16,0 0-5-16,0 0-6 16,0 0 5-16,58 61 1 15,-52-31-9-15,-3 2 8 16,-3 5 1-16,0-5 0 15,-12-2 0-15,-6-6 1 16,-1-11 0-16,1-10 45 16,0-3 40-16,3-19 1 15,-3-8 12-15,3-9-34 16,5 0-42-16,7 5-23 0,3 5-2 16,0 6-12-16,6 10-31 15,10 4-63-15,17 6-62 16,-6 0-50-16,4 0-162 0</inkml:trace>
  <inkml:trace contextRef="#ctx0" brushRef="#br0" timeOffset="109892.2286">4117 15292 732 0,'0'0'686'0,"0"0"-660"16,0 0 9-16,0 0-23 15,0 0-11-15,-4 109 14 16,0-53-5-16,-1 6-1 16,5 5-2-16,0-5 0 15,0-2-1-15,0-3-5 16,0-8-1-16,5-7 0 16,0-9-45-16,0-13-49 15,-2-16-105-15,-3-4-89 16,0-4-57-16</inkml:trace>
  <inkml:trace contextRef="#ctx0" brushRef="#br0" timeOffset="110220.3625">4026 15612 1083 0,'0'0'152'16,"0"0"-81"-16,0 0-16 16,0 0-35-16,78-32 2 15,-35 15 4 1,10-3-10-16,3-1-2 0,1-4-14 15,4 1 0-15,-6 1 1 16,-8 3-1-16,-9 3-9 16,-15 5-25-16,-7 5 11 15,-10 0 16-15,-6 4 7 16,-3 3 30-16,-16 0-17 16,-8 0-13-16,-6 10-1 15,-4 11 0-15,1 11-2 0,3 11 2 16,5-1 1-1,7 5 0-15,12-1 0 0,9-6 1 16,0-8-2-16,19-5 1 16,11-7 0-16,6-10 0 15,9-9-1-15,7-1 0 16,18-14-21-16,-13-11-98 16,-11 3-209-16</inkml:trace>
  <inkml:trace contextRef="#ctx0" brushRef="#br0" timeOffset="110579.7316">3049 16404 1109 0,'0'0'149'0,"0"0"-127"15,0 0 17-15,148-35 5 16,-12-9 18-16,25-2 18 16,6-4 22-16,-6 11-28 15,-24 6-29-15,-4 3-27 16,-9 1-12-16,-8-4-5 16,-5 2 6-16,-7 2-6 15,-17 3 0-15,-19 6 1 16,-20 9-1-16,-8-1-1 0,-1 2 0 15,3 0 0-15,-6 0-13 16,-5 7-14-16,-7-1-40 16,0 4-49-16,-6 0-76 15,-5 0-363-15</inkml:trace>
  <inkml:trace contextRef="#ctx0" brushRef="#br0" timeOffset="111454.7983">6105 15440 838 0,'0'0'124'15,"0"0"-46"-15,0 0 120 16,0 0-43-16,0 0-36 16,0 0-8-16,0 0-35 15,-3-46-63-15,-2 59-13 16,-4 30-34-16,-4 33 25 16,-2 33 8-16,5 0-12 15,5-19-29-15,5-34-4 16,3-20 13-16,12-4 0 15,7-2 14-15,4-2-10 0,4-10 9 16,1-15 20 0,6-3 0-16,2-12 11 0,3-18 4 15,1-10-3-15,-1-19-4 16,-3-23-7-16,-8-18 8 16,-10-9-9-16,-12 23 2 15,-9 24 10-15,0 28-12 16,0 12 15-16,-6 5 49 15,0 0 27-15,-6 4-19 16,6 6-42-16,3 7-30 16,3 0-58-16,0 10-103 15,0 44-103-15,13-2 38 16,1 1-128-16</inkml:trace>
  <inkml:trace contextRef="#ctx0" brushRef="#br0" timeOffset="111829.7641">6712 15608 1154 0,'0'0'145'15,"0"0"-74"-15,0 0 19 16,0 0-48-16,0 0-23 16,0 0-18-16,0 0 15 15,82-29-10-15,-67 55-6 16,-3 7-10-16,3 6 9 15,-6-1-8-15,1 1-4 16,-4-10 4-16,-3-9 8 0,0-6 0 16,-3-8-5-16,3-6 6 15,0 0 0 1,0-20 23-16,2-13-23 0,5-3-4 16,5-7 2-16,6 7-8 15,1 9 3-15,4 14-8 16,-1 13-2-16,-4 0 4 15,1 17 11-15,-2 10-11 16,-4 8-1-16,-7 7-2 16,-6 6-15-16,-3 5-79 15,0 6-92-15,0-15-147 16,-3-16-30-16</inkml:trace>
  <inkml:trace contextRef="#ctx0" brushRef="#br0" timeOffset="112220.4007">7458 15238 1106 0,'0'0'152'0,"0"0"-97"15,0 0-4-15,0 0-45 16,0 0-5-16,27 136-1 16,-21-37 9-16,0 8-9 15,-6-15 0-15,4-26-7 16,-4-31-15-16,3-8 8 15,3-3 8-15,-3-4 4 16,0-3-6-16,-3-12 8 0,0-5 0 16,0-3 3-1,-12-17 3-15,-10-10-6 0,-5-6-12 16,-9 0 12 0,-3 9 5-16,1 10 34 0,-1 17-10 15,3 0-28-15,0 18-1 16,8 11 0-16,4 2 8 15,12 1-2-15,6-5-5 16,6-2 1-16,9-8 12 16,16-7-5-16,14-7 4 15,6-3-13-15,46-33-11 16,-15-3-137-16,-3-9-339 0</inkml:trace>
  <inkml:trace contextRef="#ctx0" brushRef="#br0" timeOffset="112751.7081">7894 15612 986 0,'0'0'119'16,"0"0"-97"-16,0 0 15 15,0 0 21-15,0 0-6 16,0 0 3-16,0 0-11 16,80-32-14-16,-66 15-9 15,-4 0-5-15,-4-3-5 16,-3 3 2-16,-3 1-7 15,0 3-4-15,-6 6 16 16,-10 4-2-16,-4 3-16 16,-2 0 0-16,-5 17-11 0,0 8 1 15,-1 9 4 1,4 8-1-16,9 5 7 0,9-1 0 16,6-1 0-16,0-3 2 15,18-10 4-15,12-9-5 16,10-9 1-16,2-11 8 15,7-3-9-15,2-13 0 16,-2-14-1-16,-4-10 0 16,-5-5-15-16,-6-11 9 15,-7-6 6-15,-4 3 0 16,-4 7 0-16,-7 15 0 16,0 14 9-16,-9 10 4 15,3 10-13-15,0 7-16 0,0 16 16 16,4 14 0-1,-1 8 1-15,2 5 0 0,2 6 6 16,2-6-7-16,0 0 2 16,3-11-1-16,4-6 8 15,2-7 8-15,6-10 2 16,1-7-11-16,8-9-8 16,10 0-15-16,35-25-47 15,-14 2-153-15,-3 0-274 0</inkml:trace>
  <inkml:trace contextRef="#ctx0" brushRef="#br0" timeOffset="113689.1451">10324 15571 1091 0,'0'0'126'0,"0"0"-91"16,0 0 54-16,0 0-60 0,0 0-27 15,0 0-2 1,0 0-7-16,0-1 6 0,3 17 1 16,0 10-8-16,3 10 8 15,0 4 0-15,0 7 1 16,0-2-1-16,4-5 1 16,2-9 0-16,5-9-1 15,2-9 0-15,2-13 0 16,7 0 1-16,-1-10 15 15,1-14-3-15,5-5-3 16,-7-7-4-16,-4-6 2 16,-4 1 0-16,-6 2 0 15,-6 9-6-15,0 10 41 16,-6 10 30-16,0 10-15 16,0 0-46-16,0 17-12 15,-6 9-2-15,3 5-4 16,0 6 5-16,3 5 1 0,0-3 0 15,0 1-1-15,0-4-38 16,3 0-31-16,16 3-40 16,1-9-139-16,2-16-127 0</inkml:trace>
  <inkml:trace contextRef="#ctx0" brushRef="#br0" timeOffset="114001.6501">11088 15480 1242 0,'0'0'155'16,"0"0"-117"-16,0 0-9 16,0 0-23-1,-91 46-6-15,64-13-1 0,2-1 1 16,11 2-1-16,11-1-11 16,3-4 3-16,14-2-1 15,11-3 4-15,8 1-1 16,3-1 7-16,-4-1-1 15,0-3 1-15,-8 1 1 16,-5 0 6-16,-13 0 2 16,-6 2-9-16,0-1 12 15,-15 2-1-15,-12-1-2 16,-4-2-3-16,-6-1-6 0,1-5-39 16,-12-12-53-1,12-2-132-15,8-1-380 0</inkml:trace>
  <inkml:trace contextRef="#ctx0" brushRef="#br0" timeOffset="114720.4107">11319 15658 1026 0,'0'0'132'0,"0"0"-19"15,0 0-35-15,0 0-55 0,0 0-15 16,0 0-8-16,0 0 0 16,84-43-6-16,-74 43 6 15,-4 17 0-15,-3 9-1 16,-3 10 1-16,0 11 1 16,-3 5 0-16,-3-2 0 15,2-4 1-15,4-9-1 16,0-11 0-16,13-6 1 15,5-10 6-15,12-10 4 16,0 0 2-16,2-7-2 0,4-16-3 16,-3-3-8-1,-3-11 6-15,-9-2-6 0,-2-4 7 16,-5 4-8-16,-7 7 8 16,-1 17-8-16,-6 8 33 15,0 7 4-15,0 0-37 16,0 14-1-16,0 12 1 15,0 3 1-15,0 11-1 16,3 3 2-16,3 4-2 16,1 2 0-16,7-5-44 15,4-6-44-15,25-11-99 16,-7-14-73-16,3-13-77 0</inkml:trace>
  <inkml:trace contextRef="#ctx0" brushRef="#br0" timeOffset="115236.0538">12189 15595 1111 0,'0'0'149'0,"0"0"-107"15,0 0 29-15,-103 43-44 16,76-16-14-16,3-4-7 16,11 0-4-16,13-6-2 15,0-4 0-15,14-9-21 16,15-4 14-16,7 0 7 15,0-7-1-15,-1-7-11 16,-3-4 6-16,-8 9-8 16,-8 6 2-16,-7 3-4 15,-6 11 4-15,-3 18 12 0,0 5 1 16,0 8 0 0,6-2 0-16,6-4-1 15,3-6-2-15,8-10-5 0,9-11 7 16,4-9 1-16,6 0 5 15,4-19 1-15,2-16 6 16,-2-6-13-16,-4-19 0 16,-2-25-23-16,-13-22 16 15,-6-7 7-15,-12 24 1 16,-5 23 13-16,-1 38 36 16,-3 11 70-16,0 7 29 15,0 4-5-15,0 6-44 16,0 1-70-16,0 0-30 15,0 18-23-15,-3 12 5 0,3 15 17 16,0 8 0-16,0 10 1 16,0 0-1-16,18 2 1 15,3-4 0-15,7-6 0 16,8-4-7-16,3-6-91 16,19-5-83-16,-6-14-131 15,-7-12-765-15</inkml:trace>
  <inkml:trace contextRef="#ctx0" brushRef="#br0" timeOffset="116282.9333">14347 15588 1058 0,'0'0'141'0,"0"0"-74"16,0 0 24-16,0 0-47 15,-91-17-22-15,50 39-14 16,-5 10-8-16,1 11 1 16,5 4 5-16,10 6-5 15,12-1 8-15,15-3-8 16,3-8-1-16,21-8 1 16,16-11 8-16,8-9 1 0,7-13 6 15,2 0-3 1,-1-16-3-16,-5-8-2 0,-8-8-7 15,-8-2 6-15,-12-1-6 16,-7-2 13-16,-10 5 2 16,-3 8 21-16,0 11 30 15,0 10-30-15,0 6-37 16,-9 27-20-16,-2 12 12 16,5 9-8-16,5 5-35 15,1-4-20-15,10-5-28 16,13-9-44-16,29-17-48 15,-6-8-38-15,-1-13-172 0</inkml:trace>
  <inkml:trace contextRef="#ctx0" brushRef="#br0" timeOffset="116689.1978">15167 15162 1343 0,'0'0'170'0,"0"0"-122"15,0 0-41-15,0 0-7 16,-15 153-1-16,3-38 1 16,-2 15 0-16,7-2 0 15,4-13 1-15,3-35-1 16,0-18-9-16,0-22-10 16,7-8-13-16,-1-1 8 15,5-5 8-15,-5-6 0 0,-3-13-10 16,-3-7 26-16,0-20 29 15,-13-17-19-15,-13-11-9 16,-11-5 0-16,-7-1 0 16,-3 8 9-16,-3 16 17 15,3 14 20-15,-1 16-27 16,2 6-6-16,2 18-14 16,11 5 0-16,10-2-1 15,14-1-2-15,9-9 2 16,0-3-5-16,26-6 6 15,16-4 0-15,26-4 0 16,26-16 0-16,22-20-32 16,8-10-64-16,-33 9-152 15,-29 0-407-15</inkml:trace>
  <inkml:trace contextRef="#ctx0" brushRef="#br0" timeOffset="117251.6967">15710 15229 1088 0,'0'0'307'0,"0"0"-235"16,0 0-53-16,0 0-18 15,0 0 1-15,3 108 0 16,-2-54-1-16,8 5 0 16,-2 4 0-16,3 0-1 15,-1-1 6-15,1-6-6 0,-6-5-9 16,1-9-22-1,-2-9 10-15,-3-13 2 0,0-10 3 16,0-10 6-16,-15 0 10 16,-7-16 0-16,-5-8 0 15,-5-3 7-15,3-1-6 16,-1 8 22-16,3 10 21 16,2 10-14-16,3 3-20 15,5 20-9-15,8 1-1 16,6 4 1-16,3-4-1 15,12-1 1-15,18-7 7 16,12-6-2-16,10-6-4 16,9-4 6-16,6-4-8 15,3-16-23-15,-3-3-54 16,-4-7-47-16,-12-5-84 0,-5-2-46 16,-10 3 109-1,-13 5 121-15,-7 9 24 0,-9 7 167 16,-7 10 38-16,0 3-30 15,0 0-28-15,0 0-67 16,3 0-57-16,0 13-22 16,3 10 9-16,3 6-1 15,2 8-7-15,5 2-1 16,-3 2-1-16,2-1-12 16,0-4-89-16,4-7-101 15,0-10-155-15,-3-14-407 0</inkml:trace>
  <inkml:trace contextRef="#ctx0" brushRef="#br0" timeOffset="117407.9543">16213 15272 1215 0,'0'0'173'0,"0"0"-89"16,0 0-84-16,0 0-38 15,0 0-178-15,88 40-31 16,-39-18-381-16</inkml:trace>
  <inkml:trace contextRef="#ctx0" brushRef="#br0" timeOffset="117595.4527">16684 15202 1011 0,'0'0'148'0,"0"0"-51"0,0 0-42 15,-46 76-14-15,40-3 6 16,6 23 13-16,0 9-19 15,3-5-24-15,11-21-4 16,-1-23-12-16,-4-13-1 16,1-7 0-16,-3 7-1 15,1 0-29-15,-8 10-39 16,0-17-129-16,-5-12-291 0</inkml:trace>
  <inkml:trace contextRef="#ctx0" brushRef="#br0" timeOffset="117892.3424">16383 15833 1181 0,'0'0'175'0,"0"0"-53"16,0 0 26-16,0 0-98 15,128-75-37-15,-22 42-12 16,6 2 0-16,-14 6 0 16,-26 11-1-16,-33 7-57 15,-13 1-11-15,0 3-19 16,-10 2-15-16,-1 1-18 15,-14 0-41-15,-1 0 37 16,0 1 95-16,-6 2 29 16,-2 3 18-16,3-6-4 15,4 1-7-15,1 2-7 16,0-3-11-16,0 3-29 0,0 1 4 16,0 2 0-1,0 1-38-15,7-2-26 0,3-1-55 16,0-1-179-16</inkml:trace>
  <inkml:trace contextRef="#ctx0" brushRef="#br0" timeOffset="118267.3484">17190 15576 325 0,'0'0'736'0,"0"0"-578"15,0 0-3-15,0 0-93 16,0 0-34-16,-18 79 11 16,7-36-6-16,7 10-9 15,4-1-14-15,0-3 0 16,4-2-8-16,10-3-2 0,1-8-1 16,1-3-37-1,1-14-77-15,5-14-111 0,-1-5-154 16,-8-7-418-16</inkml:trace>
  <inkml:trace contextRef="#ctx0" brushRef="#br0" timeOffset="118423.5906">17233 15347 867 0,'0'0'337'0,"0"0"-183"16,0 0 19-16,0 0-140 15,0 0-33-15,0 0-145 16,0 0 24-16,91 76-86 0,-43-22-109 15,-1-5-375-15</inkml:trace>
  <inkml:trace contextRef="#ctx0" brushRef="#br0" timeOffset="118720.4671">17727 15570 816 0,'0'0'188'0,"0"0"-23"0,0 0 17 15,0 0-105-15,-82 6-54 16,47 30-2-16,2 11 5 15,7 5 6-15,10 0-18 16,12-2-1-16,4-7-3 16,24-9-9-16,11-5 11 15,1-12-2-15,5-8 3 16,-2-9-7-16,-3 0 7 16,-6-19 4-16,-11-11-1 0,-10-7 3 15,-9-12 0-15,0-3 7 16,-16-2-24-16,-2 5 5 15,-2 13-5-15,7 15 8 16,0 11-10-16,0 10-20 16,6 0-43-16,1 3-55 15,6 18-94-15,1-1-100 16,14-4-310-16</inkml:trace>
  <inkml:trace contextRef="#ctx0" brushRef="#br0" timeOffset="119158.0177">18107 15559 538 0,'0'0'629'0,"0"0"-507"0,0 0 50 16,0 0-102-1,0 0-50-15,87 7-1 0,-59 20-10 16,3 8-8 0,4 9-1-16,-9-1-1 0,-1 5-9 15,-8-4-10-15,-4-4 2 16,-6-8 11-16,-7-8-3 15,0-8 9-15,0-6-5 16,0-6 6-16,0-4 18 16,0-4 39-16,0-19-12 15,0-13-2-15,16-21-22 16,7-2-8-16,8-8-12 16,3 5 1-16,1 18-1 15,-2 12-1-15,-4 16 0 16,-3 16 0-16,-6 10 0 0,-6 20 0 15,-2 12 0 1,-12 8 0-16,0 16 0 0,-4-3 1 16,-10 4-1-16,-1-2 0 15,11-16 0-15,1 1 0 16,3-14 0-16,0-6 15 16,7-10 16-16,9-11 7 15,7-4-15-15,3-5-23 16,10 0-17-16,8-7-58 15,22-17-56-15,-11 4-46 16,-6 0-194-16</inkml:trace>
  <inkml:trace contextRef="#ctx0" brushRef="#br0" timeOffset="120283.022">20359 15622 591 0,'0'0'129'0,"0"0"-33"15,0 0 53-15,0 0-3 0,0 0 0 16,0-73-30 0,-9 66-29-16,-2-2-37 0,-4 5 11 15,-9 4-20-15,-8 0-32 16,-12 17-9-16,-15 28 0 15,-16 29 0-15,16-3-1 16,11 0 1-16,24-9 0 16,22-21 1-16,2 4 8 15,23-4-9-15,14-11 0 16,26-12 7-16,2-14-6 16,10-4-2-16,-2-17 1 15,-10-9-16-15,-4-10-10 16,-11-4 9-16,-12-3-1 15,-14-3 17-15,-8-4 1 16,-11 8 0-16,-3 9 10 0,0 16 39 16,-11 13-14-16,-5 4-33 15,1 20-2-15,-5 14-2 16,6 2 1-16,5 10 0 16,6-4 1-16,3 2-1 15,0-2-10-15,6-5-27 16,10-5-51-16,11-1-60 15,-6-11-102-15,0-7-117 0</inkml:trace>
  <inkml:trace contextRef="#ctx0" brushRef="#br0" timeOffset="120673.6768">20754 15721 1053 0,'0'0'179'15,"0"0"-82"1,0 0-31-16,0 0-36 0,0 0-7 15,0 0-10-15,0 0-13 16,73 49-6-16,-67-19 5 16,-3 7-8-16,-3-1-12 15,0 1-10-15,-12-2-4 16,5-11 9-16,-3-5 18 16,7-12 2-16,3-7 6 15,0 0 17-15,0-17 36 16,16-16-25-16,6-9-15 15,9-11-12-15,7-3 0 16,4 7 0-16,4 10 8 16,-8 17 4-16,-2 15 3 0,-7 7-5 15,-7 24-10-15,-8 16-1 16,-9 9 1-16,-5 11-1 16,0-1 1-16,-2 1-1 15,-7-4-16-15,2-10-36 16,4-12-28-16,3-12-50 15,0-16-19-15,33-21-9 16,-1-15-24-16,2-13-361 0</inkml:trace>
  <inkml:trace contextRef="#ctx0" brushRef="#br0" timeOffset="121048.636">21483 15425 674 0,'0'0'163'15,"0"0"78"-15,0 0-10 0,0 0-144 16,0 0-87-16,0 0-8 15,33 91 8-15,-27 15 1 16,5 10 1-16,4-7-2 16,1-30 0-16,2-26 0 15,-1-16 0-15,-3-8 0 16,1 0-1-16,2-2-31 16,-7-8-10-16,-4-12-23 15,-6-7 52-15,0-16 13 16,-16-20 14-16,-13-10-7 15,-5-5 1-15,-9 3 19 16,-2 14 12-16,-7 17 19 16,-3 17-33-16,-1 11-6 0,6 22-5 15,6 2 17-15,16 2-4 16,16-5-9-16,12-5-9 16,21-6 9-16,22-5 14 15,27-9-4-15,27-7-12 16,26-17-16-16,3-16-43 15,-6-10-73-15,-39 6-126 16,-28 5-711-16</inkml:trace>
  <inkml:trace contextRef="#ctx0" brushRef="#br0" timeOffset="122079.9002">23187 15398 416 0,'0'0'977'16,"0"0"-917"-16,0 0-21 15,0 0-22-15,0 0-16 16,0 0-1-16,0 0 8 0,33 118-6 16,-30-58-1-1,-1 2-1-15,-2-3-7 0,0-5 6 16,0-11-20-16,0-10 14 16,0-13 7-16,0-11 0 15,0-6 0-15,0-3 13 16,0-9 23-16,6-17 8 15,5-11-27-15,6-12-8 16,8-2-9-16,7 6 1 16,4 12 0-16,-2 19-1 15,0 12 0-15,2 2-6 16,-3 22-4-16,-2 8 0 16,-1 6 4-16,0-1-11 15,-2 3 7-15,-2-9-6 16,-1-5 15-16,-6-8 0 0,-5-6 1 15,-6-9 0-15,-5-1 1 16,0 0 38-16,-1-17 38 16,2-13-42-16,4-12-26 15,4-9-8-15,4-4 0 16,5 7 10-16,0 9 13 16,2 13 14-16,-4 12-15 15,-1 11-10-15,1 3-13 16,0 13-1-16,0 11 1 15,1 11-10-15,-3 9 9 16,-2 8 0-16,-6 2-11 16,-3 2-20-16,-5 0-25 15,-1-6-27-15,4-7-22 16,2-10-21-16,7-13-71 0,10-13-35 16,9-7 77-16,4-21-3 15,2-18 105-15,2-25 41 16,-5 2 13-16,-7-4 71 15,-4-1 10-15,-7 19 37 16,-7 9 87-16,-1 15 34 16,-6 17-61-16,-3 7-115 15,0 2-63-15,0 23 0 16,-2 8 0-16,-2 10 0 16,4 1 0-16,0 4 2 15,0-8-1-15,15-1-1 16,4-13 7-16,1-5-6 15,4-8 5-15,-4-7-4 0,6-6 5 16,-4-10-6-16,4-18 7 16,2-13-8-16,-1-9-1 15,-2-4 0-15,-4 6 1 16,-3 8 1-16,-8 14 31 16,-2 17 10-16,-7 9-42 15,1 5-14-15,-1 19 5 16,1 9 8-16,2 6 1 15,4 5-1-15,2 1 1 16,2-1 2-16,2-5-2 16,2-2-18-16,-1-4-46 15,12-4-75-15,-3-9-131 16,-2-13-301-16</inkml:trace>
  <inkml:trace contextRef="#ctx0" brushRef="#br0" timeOffset="122329.9146">25049 15236 1003 0,'0'0'531'0,"0"0"-504"16,0 0 71-16,0 0-53 16,0 0-45-16,0 0-10 15,0 0 9-15,-86 138 1 16,77-39 0-16,9 7 1 15,0-17-1-15,0-23 1 0,1-23-1 16,7 0-3 0,-4 0-53-16,2 7-53 0,5-5-36 15,13-18-78-15,-1-10-150 16</inkml:trace>
  <inkml:trace contextRef="#ctx0" brushRef="#br0" timeOffset="122548.6484">25403 15275 1332 0,'0'0'186'0,"0"0"-149"15,0 0-29-15,0 0-8 16,-2 99 0-16,2-6 0 0,0 16 1 16,0-4 11-1,9-9 1-15,-3-14-2 0,-4-12-9 16,-2-17-2-1,0-13-1-15,0-11-61 0,-6-2-69 16,-16-11-78-16,0-9-65 16,-1-7-386-16</inkml:trace>
  <inkml:trace contextRef="#ctx0" brushRef="#br0" timeOffset="122845.5361">25001 15684 1064 0,'0'0'271'0,"0"0"-195"15,0 0 5-15,136-9-42 16,-13-1-11-16,17 0-18 0,-4-6-10 16,-31 2 2-16,-37 4-1 15,-22 0-1-15,-13 0 22 16,-3 1 1-16,-5-1 16 16,-4 3 28-16,-12 1 18 15,-6 6-21-15,-3 0-39 16,0 3-24-16,0 19-1 15,0 8 1-15,0 17 7 16,0 6 0-16,0 9-6 16,0 1 5-16,0 3-7 15,0-7-8-15,0-2-67 16,0-1-72-16,0-17-76 16,0-18-274-16</inkml:trace>
  <inkml:trace contextRef="#ctx0" brushRef="#br0" timeOffset="123033.0352">25970 15282 1517 0,'0'0'233'0,"0"0"-162"16,0 0 120-16,0 0-84 16,0 0-90-16,0 0-17 15,0 0-69-15,19 10-61 16,2 20-46-16,10 25-86 15,-5-6-145-15,-2-5-393 0</inkml:trace>
  <inkml:trace contextRef="#ctx0" brushRef="#br0" timeOffset="123251.7951">26335 15512 924 0,'0'0'221'15,"0"0"-214"-15,0 0-6 16,0 0 53-16,-13 100 25 15,-5-15-22-15,0 25-8 16,0 9-27-16,4-9-6 16,4-23-15-16,6-30 1 15,1-18-1-15,1-2 0 16,1 2-1-16,-1 1 0 16,2-3-13-16,0-14-31 15,0-14-104-15,0-9-138 0,0 0-19 16</inkml:trace>
  <inkml:trace contextRef="#ctx0" brushRef="#br0" timeOffset="123506.1603">26323 15618 439 0,'0'0'788'0,"0"0"-671"0,0 0 42 16,72-79-75-16,-45 69-56 15,0 3-14-15,-2 7-14 16,-4 10-15-16,-3 14-41 15,-9 10 18-15,-8 8-12 16,-1 1-11-16,-23-2 10 16,-13 1-10-16,-9-13 20 15,-7-6 10-15,2-10 13 16,4-9 8-16,9-4 1 16,12-7-7-16,25-36-10 15,1 0-78-15,24-4-195 0</inkml:trace>
  <inkml:trace contextRef="#ctx0" brushRef="#br0" timeOffset="123756.114">26762 15192 1181 0,'0'0'149'16,"0"0"18"-16,0 0-17 15,0 0-89-15,0 0-44 16,0 0-8-16,-18 77 28 15,9-2 12-15,-1 28-12 16,-2 11-14-16,3 0 4 16,-3-12-16-16,-1-16-10 15,2-13-1-15,5-17-9 0,4-17-60 16,2-9-24 0,0-7-20-16,10-3-39 0,10-6-80 15,22-21-19-15,-4-16-59 16,-3-10-253-16</inkml:trace>
  <inkml:trace contextRef="#ctx0" brushRef="#br0" timeOffset="123928.0098">26928 15797 963 0,'0'0'229'15,"0"0"-129"-15,0 0-22 16,0 0-30-16,0 0 20 16,8 83-23-16,-3-40-25 15,-2-1-14-15,2 0-6 16,-2-1-31-16,1-4-78 0,11-4-108 15,-5-14-103-15,5-12-382 16</inkml:trace>
  <inkml:trace contextRef="#ctx0" brushRef="#br0" timeOffset="124099.88">27113 15507 1283 0,'0'0'202'16,"0"0"-135"-16,0 0-16 15,0 0-51-15,0 0-58 16,0 0-44-16,64 88-94 16,-33-51-214-16</inkml:trace>
  <inkml:trace contextRef="#ctx0" brushRef="#br0" timeOffset="124271.7459">27584 15576 719 0,'0'0'218'0,"0"0"-123"15,0 0 48-15,-121-27-43 16,68 47-10-16,-3 16-26 16,8 11-3-16,10 5-12 15,12 2-21-15,15 1-13 16,11 1-2-16,6-6-13 16,20-4 0-16,7-9-50 15,18-13-114-15,-9-9-199 16,-4-15-396-16</inkml:trace>
  <inkml:trace contextRef="#ctx0" brushRef="#br0" timeOffset="124896.7666">27784 15566 1137 0,'0'0'178'15,"0"0"-104"-15,-81 5-20 16,41 12-13-16,4 7-15 15,7 6-12-15,8 3-2 16,13 6-5-16,8 1-5 16,2 0 5-16,19-1 0 15,5-10-6-15,3-2 0 16,-1-13 0-16,-2-11 0 0,-3-3 9 16,0-15 3-1,-3-14 7-15,-1-10-1 0,-2-7-7 16,-3 0 4-16,-2 3 0 15,-3 14 7-15,-5 15 9 16,-2 8-32-16,-1 6-3 16,-1 16-18-16,3 10 12 15,2 9 8-15,3 12 1 16,9 0 0-16,8 2 0 16,8-2-12-16,8-5-11 15,2-8 4-15,2-11 1 16,-2-16-9-16,-4-7-18 15,-2-10 8-15,0-37 4 16,2-29-50-16,0-35 2 16,0-15-18-16,-2 0 18 0,-9 28 15 15,-8 37 66-15,-10 23 17 16,-4 18 163-16,0 6 36 16,-3-1-8-16,-2 10-142 15,-1 5-51-15,0 0-15 16,0 13-16-16,-6 14 14 15,-7 9 2-15,-2 14-1 16,-7 16 1-16,-1 20 9 16,5 16-9-16,5 4 0 15,9-23-1-15,4-18 1 16,0-26-1-16,4-5 1 16,12 0-12-16,7 1-18 15,12-1-20-15,36-14-49 0,-9-10-42 16,1-10-149-16</inkml:trace>
  <inkml:trace contextRef="#ctx0" brushRef="#br0" timeOffset="125271.7608">28073 15595 1358 0,'0'0'183'0,"0"0"-106"15,0 0 4-15,109 0-45 16,-9 13-36-16,14 1 0 0,-1 2-41 16,-28-6-2-1,-23-6 19-15,-18-4 6 0,-7 0 9 16,1-3-14-16,0-8-10 16,-2-8 14-16,-12 2 19 15,-10 3 7-15,-8 2 63 16,-5 6 13-16,-1 5-39 15,0 1-12-15,0 0-11 16,-3 7-21-16,-6 12 0 16,-4 11 0-16,-1 7 15 15,4 9-9-15,4 4-5 16,6 2 1-16,0-3-2 16,3-2 0-16,7-8-38 15,1-6-57-15,2-14-68 16,-2-7-118-16,-2-12-324 0</inkml:trace>
  <inkml:trace contextRef="#ctx0" brushRef="#br0" timeOffset="125443.6445">28909 15298 1258 0,'0'0'180'15,"0"0"-148"-15,0 0-19 16,0 0-13-16,0 0-32 15,75 90-146-15,-40-55-155 0</inkml:trace>
  <inkml:trace contextRef="#ctx0" brushRef="#br0" timeOffset="125709.2657">29294 15487 887 0,'0'0'187'0,"0"0"-135"15,0 0 52-15,-124 13-1 16,76 16-10-16,5 11-18 15,12 3-31-15,14 7-15 16,14-1-12-16,5 3 1 16,23-5-8-16,12-3 0 15,2-9 3-15,-3-11 3 16,-5-11 10-16,-5-13 31 16,-7-10-16-16,-7-20 9 15,-3-26-41-15,-6-23-9 16,-3 0-16-16,0 7 15 0,0 18-9 15,0 24-3 1,0 8-5-16,-6 8-17 0,0 7-28 16,0 7-34-16,3 14-60 15,0 6-111-15,3-1-217 16</inkml:trace>
  <inkml:trace contextRef="#ctx0" brushRef="#br0" timeOffset="126193.6497">29610 15500 1056 0,'0'0'158'0,"0"0"-80"16,0 0 117-16,0 0-91 0,0 0-94 15,0 0-10 1,0 0-8-16,18 23 7 0,-13 20 1 16,2 3-12-1,2 0-1-15,0-3 3 0,-2-6 8 16,-2-7-5-16,-1-8-2 15,-2-12 8-15,-2-3 1 16,0-7 1-16,1 0 21 16,2-7 58-16,8-16-12 15,9-9-33-15,13-15-14 16,12-6-11-16,10-6-9 16,2 5 8-16,-5 9-8 15,-13 15 1-15,-14 16 15 16,-13 11-12-16,-10 3-5 15,-2 20-12-15,-8 13 11 0,-12 7 1 16,-6 13-1-16,-5 16 1 16,8-6-1-16,3 6 1 15,7-2 0-15,13-12 0 16,0 4 1-16,10-5-1 16,19-11 0-16,13-4 1 15,24-10 5-15,23-5 5 16,-2-7-11-16,-8-4-7 15,-15-10-37-15,-16-1-41 16,1 0-23-16,14 1-6 16,-18 0-118-16,-11-3-167 0</inkml:trace>
  <inkml:trace contextRef="#ctx0" brushRef="#br0" timeOffset="130334.342">3240 16669 675 0,'0'0'103'0,"0"0"-50"16,0 0 25-16,0 0-40 15,0 0-14-15,0 0 26 16,-3-10 0-16,3 9 14 16,0 1-9-16,0 0-22 15,0 0-7-15,0 0-3 16,0 0-5-16,0 0-4 16,0 7 8-16,0 10-22 15,0 10 8-15,2 8 22 16,2 12 12-16,1 3-23 15,-1 3-4-15,-1-4-14 0,3-6 5 16,0-7-6-16,0-9-24 16,4-4-33-16,-5-2-70 15,-4-3-47-15,-1-8-189 0</inkml:trace>
  <inkml:trace contextRef="#ctx0" brushRef="#br0" timeOffset="130521.8381">3273 16510 876 0,'0'0'316'0,"0"0"-229"0,0 0-48 16,-15-78-20-16,12 61-19 15,0 6 0-15,3 11-75 16,0 0-129-16,0 4-547 0</inkml:trace>
  <inkml:trace contextRef="#ctx0" brushRef="#br0" timeOffset="130818.7535">3713 16408 899 0,'0'0'234'0,"0"0"-205"0,0 0 33 15,0 0-44-15,0 0-17 16,9 72 37-16,-3-22 24 16,-3 7-25-16,3 11-16 15,1-1-13-15,-1-1-8 16,2-4 1-16,4-6 8 16,4-9 1-16,-2-7 1 15,5-9-10-15,3-3-1 16,-2-11 0-16,4-7 0 15,-2-5-19-15,8-5-4 16,-2-3-55-16,5-29-57 16,-3-1-81-16,-15 3-590 0</inkml:trace>
  <inkml:trace contextRef="#ctx0" brushRef="#br0" timeOffset="131006.2613">3549 16919 1280 0,'0'0'160'16,"0"0"-25"-16,0 0-74 16,0 0-61-16,0 0 22 15,152-111-12-15,-49 58-3 16,9 4-6-16,0 15-1 16,-12 14-101-16,-18 11-101 15,-24 9-79-15,-13 0-235 0</inkml:trace>
  <inkml:trace contextRef="#ctx0" brushRef="#br0" timeOffset="131193.7258">4656 16665 884 0,'0'0'111'16,"0"0"-82"-16,0 0 1 15,0 0 9-15,36 107 6 16,-26-61-7-16,-4 3-27 15,0 0-9-15,2 1-2 16,-1-11-28-16,8-2-33 16,-3-13-78-16,0-14-217 0</inkml:trace>
  <inkml:trace contextRef="#ctx0" brushRef="#br0" timeOffset="131365.6015">4735 16421 1395 0,'0'0'26'16,"0"0"5"-16,0 0-31 15,0 0-144-15,0 0-358 0</inkml:trace>
  <inkml:trace contextRef="#ctx0" brushRef="#br0" timeOffset="131633.8903">5205 16507 948 0,'0'0'198'0,"0"0"-164"16,-128 62 57-16,77-24-30 16,6 3-15-16,17-3-4 15,12-2-29-15,16-10-13 16,8-3-46-16,28-6 46 15,30-4 0-15,-2-3 20 16,8 1-2-16,-5-2-10 16,-12 7-7-16,-6 1-1 15,-16 6-8-15,-12-1-8 32,-15 6 5-32,-6 2 11 0,-21 2 11 15,-12 2 4-15,-10 2-15 16,-36 7-30-16,15-7-124 15,4-5-334-15</inkml:trace>
  <inkml:trace contextRef="#ctx0" brushRef="#br0" timeOffset="132515.7317">6521 16675 1084 0,'0'0'172'16,"0"0"-21"-16,0 0-33 15,0 0-69-15,0 0-49 16,0 0-20-16,0 0 0 0,9 126 20 16,0-23 6-16,1 6 0 15,-2-11 5-15,1-32-11 16,-3-29 0-16,1-7-1 16,2-1-1-16,0-2 2 15,-1-4 0-15,-4-13-21 16,-1-9-45-16,-3-1 12 15,3-21 36-15,-3-31-27 16,0-35-45-16,-3-33 33 16,-7-7 34-16,-4 24 22 15,8 31 1-15,0 42 26 16,6 10 93-16,0 3-57 16,0 1-31-16,12-1-17 0,9 10-14 15,3 7 0 1,3 0-15-16,6 10-6 0,-2 7 6 15,-7 6-2-15,-2 1 1 16,-10-5 1-16,-9 1-1 16,-3-3 16-16,-6-1 5 15,-16-4 22-15,-11 0-14 16,-9-3 5-16,-7-6-18 16,4-3 0-16,9 0-50 15,11 0-79-15,25 0-11 16,6 0-243-16,16 0-197 0</inkml:trace>
  <inkml:trace contextRef="#ctx0" brushRef="#br0" timeOffset="132812.6228">7040 16960 912 0,'0'0'104'0,"0"0"-65"16,0 0 80-16,0 0-51 15,-4-89-49-15,4 42-9 16,10-5-10-16,7-1 12 16,2 3 8-16,-4 7 5 15,3 10 33-15,-6 13-10 16,-2 10-18-16,-4 10-15 16,0 0-15-16,0 10-7 15,6 13 7-15,3 7 18 16,4 9 0-16,1 1-17 15,2 3 0-15,2-3 9 0,3-1-10 16,1-6-40-16,17-9-66 16,-6-9-91-16,-2-10-192 15</inkml:trace>
  <inkml:trace contextRef="#ctx0" brushRef="#br0" timeOffset="133078.3713">7747 16637 1041 0,'0'0'23'16,"0"0"-22"-16,0 0-1 16,0 0 0-16,11 78-39 0,-11-50-75 15,-21 2 30 1,-9 2-33-16,-7-3 39 0,-5-6 61 16,-1-6 17-16,1-12 47 15,6-5 114-15,8-12-31 16,10-21-6-16,15-8-21 15,3-4-32-15,30-4-16 16,16 2-38-16,8 8-5 16,4 6-12-16,2 12-7 15,1 6-106-15,-12 5-114 16,-13 6-345-16</inkml:trace>
  <inkml:trace contextRef="#ctx0" brushRef="#br0" timeOffset="133640.7839">8013 16540 929 0,'0'0'99'16,"0"0"-63"-16,0 0-4 16,43 98-14-16,-28-57 2 15,6 3-20-15,-3-4 8 16,3-1-6-16,1-7-2 15,-5-6 9-15,-1-12 1 16,-1-4-9-16,0-10 15 16,0 0-5-16,1-16 17 15,1-11 4-15,-1-6-11 16,-1-3-8-16,0 5-13 0,3 5 0 16,-2 10 0-16,2 6-1 15,3 6-6-15,0 4 0 16,1 0-13-16,4 7-9 15,2 6 7-15,2 1-1 16,3-4 16-16,2-8 7 16,1-2 0-16,0 0 13 15,0-9 24-15,-4-8 15 16,0-6-21-16,-5-4-11 16,-5-2 0-16,-8-1-4 15,-8 3 10-15,-6 5 6 16,0 9 31-16,0 6 12 0,-17 4-6 15,-8 3-23-15,-8 10-38 16,-3 12-8-16,-4 10-9 16,3 8 9-16,4 7-7 15,9-3 1-15,15-1 4 16,9-4-15-16,3-6 1 16,30-7 4-16,10-9-1 15,27-13-7-15,-1-4-28 16,35-17-86-16,-17-13-140 15,-23-3-790-15</inkml:trace>
  <inkml:trace contextRef="#ctx0" brushRef="#br0" timeOffset="134047.0372">9368 16206 1234 0,'0'0'152'15,"0"0"-132"-15,0 0-7 16,0 0 12-16,25 80 5 15,-16-34-12-15,3 20-2 16,0-2 9-16,-3 4-12 16,1-2-6-16,-1-13-7 15,2 4 0-15,2-8 0 16,-4-6-1-16,-3-14 0 16,0-6-7-16,-6-12-18 15,0-5-9-15,-6-6 1 16,-15-10 15-16,-6-13-39 0,-4-3 15 15,-6 1 43 1,4 7 29-16,3 11 68 0,-1 7 11 16,-2 3-75-1,3 17-11-15,-1 10-9 0,8 0 3 16,4 6 2-16,16-2 3 16,3-5-2-16,19-6 2 15,20-6 5-15,28-14 37 16,24-3 10-16,-3-20-32 15,-7-5-41-15,-11 0-51 16,-6-7-109-16,-13 5-111 16,-8 3-533-16</inkml:trace>
  <inkml:trace contextRef="#ctx0" brushRef="#br0" timeOffset="149031.5943">10611 16719 905 0,'0'0'132'15,"0"0"33"-15,0 0-29 16,0 0-42-16,0 0-27 15,0 0-4-15,0 0-30 16,-26-50-33-16,26 57-6 16,0 13-13-16,6 8 18 15,3 9 1-15,-3 0 10 16,3 2-1-16,-3 1-9 16,-3-4 1-16,3-3-1 0,-3-3-12 15,0-1-39-15,-3-5-46 16,0-4-84-16,0-5-49 15,0-7-134-15</inkml:trace>
  <inkml:trace contextRef="#ctx0" brushRef="#br0" timeOffset="149203.4735">10656 16491 1141 0,'0'0'163'16,"0"0"-44"-16,0 0 6 15,0 0-61-15,0 0-42 0,0 0-22 16,0 0-29-16,4-14-60 16,2 20-65-16,4 11-213 15,-4 3-33-15</inkml:trace>
  <inkml:trace contextRef="#ctx0" brushRef="#br0" timeOffset="149703.4839">10870 16719 393 0,'0'0'572'0,"0"0"-462"16,0 0 67-16,0 0-63 15,0 0-81-15,0 0-33 16,0 0-6-16,45 33 1 0,-28-10 5 16,6 4 25-16,-8 2-12 15,0 4 0 1,-6-6-12-16,0-2 0 0,-6-4 1 15,-3-5-2-15,0-6-2 16,0-5 2-16,0 0 0 16,0-5 0-16,0 0 19 15,0-13 27-15,3-11 29 16,4-15-70-16,2-11-5 16,9-6-1-16,3-4 0 15,3 8-6-15,1 9 6 16,-1 13-8-16,-9 10 7 15,0 10 1-15,-9 10 1 16,0 0-10-16,-3 10-8 16,3 14 18-16,-3 11 0 0,0 12 1 15,-3 5 8 1,0 5 1-16,0-1-9 0,0-5 7 16,0-3-6-16,0-7-2 15,0-9 1-15,10-5 0 16,4-4 9-16,2-9 6 15,2-3 6-15,12-3 0 16,3-2-3-16,7-6-18 16,2 0-1-16,7-5-42 15,9-10-91-15,-10-2-98 16,-12 0-416-16</inkml:trace>
  <inkml:trace contextRef="#ctx0" brushRef="#br0" timeOffset="150250.4043">12269 16906 879 0,'0'0'218'0,"0"0"-216"15,0 0 18-15,0 0 46 16,0 0-6-16,0 0 6 15,0 0 14-15,111-29-22 16,-69 9-20-16,1-7-13 16,-1 2-9-16,-7 2-6 15,-6 2-9-15,-15 3 8 16,-8 4 13-16,-6 1-15 16,-1 6 28-16,-18 3-3 15,-10 4-32-15,-6 0 0 16,-7 19-13-16,-4 11 13 0,1 8 6 15,6 4 20 1,9-2 11-16,14-5 11 0,7-1-9 16,9-9-8-16,3 0-17 15,19-6-12-15,4-2-2 16,14-4-13-16,5-6-46 16,39-7-56-16,-10-3-46 15,-4-10-157-15</inkml:trace>
  <inkml:trace contextRef="#ctx0" brushRef="#br0" timeOffset="151000.3993">12980 16682 1227 0,'0'0'162'16,"0"0"-121"-16,0 0 18 15,-81 24-47-15,43 8-5 16,-3 11-6-16,4 3-1 15,4 4 14-15,9-1-6 16,15-8-8-16,6-6 0 16,3-11-1-16,13-6-12 15,16-9-5-15,7-9 9 16,7-1 8-16,2-25-10 16,1-7-28-16,-4-10-11 15,-11-3-5-15,-7 2-19 0,-9 4 9 16,-8 15 65-1,-7 11 71-15,0 11 10 0,0 3-33 16,-4 3-35-16,-5 14 0 16,0 5-6-16,3 5 1 15,3 3 5-15,-2 2 9 16,5-1 8-16,0 2-8 16,8-7 1-16,7-3-10 15,5-3-13-15,9-8-6 16,1-4-13-16,9-8-17 15,-2-3-17-15,6-17-5 16,-4-10 0-16,-6-11-27 16,-7-4-8-16,-4-9-34 15,-6 5 63-15,-6 4 64 16,-2 11 60-16,-5 12 78 0,-3 8 19 16,0 8-37-16,0 2-43 15,-8 1-46-15,5 3-30 16,0 0-1-16,3 0-31 15,0 3-24-15,0 7-16 16,0 4 3-16,5 0 40 16,10 1 12-16,-3-1 2 15,5 2 8-15,2-3 6 16,-3-3 0-16,-4 0 2 16,0-3 3-16,0-1-5 15,-6 1 0-15,1 3-1 16,-3 3-4-16,-1 1 5 15,0 6 10-15,-3 3 19 0,0 4-10 16,0 5-9-16,0 3 12 16,0 2-16-16,0 0 2 15,0-5 4-15,0-2-5 16,10-9-6-16,6-6 9 16,7-5 8-16,8-10-18 15,36-18-13-15,-6-10-95 16,-4-9-206-16</inkml:trace>
  <inkml:trace contextRef="#ctx0" brushRef="#br0" timeOffset="151406.6293">13954 16384 386 0,'0'0'962'0,"0"0"-846"0,0 0 76 16,0 0-55-16,0 0-66 15,0 0-29-15,0 0-21 16,-12-48-11 0,12 41-9-16,0 0 4 0,0-3-5 15,-3-2 0-15,-6 0-2 16,4 4-18-16,1 4-8 16,1 1 19-16,3 3 0 15,0 0-14-15,0 3-2 16,0 9 3-16,0 9 22 0,1 6 1 15,5 9 21 1,0 6 4-16,5 5-1 0,-5 4 6 16,0 6-18-16,0 0 0 15,-2 2-7-15,3-3-6 16,3-4-2-16,2-1 2 16,-2-7 1-16,0-5-1 15,1-3-10-15,1-9-45 16,0-5-43-16,5-5-77 15,-1-7-53-15,-3-7-158 0</inkml:trace>
  <inkml:trace contextRef="#ctx0" brushRef="#br0" timeOffset="151656.6343">14354 16662 1365 0,'0'0'167'0,"0"0"-10"16,0 0-82-16,0 0-68 16,0 0-5-16,0 0 10 15,6 83 13-15,-6-45-11 16,0 3-1-16,0-1-11 16,0-5-1-16,0-5-1 15,0-6-18-15,3-7-67 16,0-7-47-16,10-10-35 15,-4-12-151-15,6-9-274 0</inkml:trace>
  <inkml:trace contextRef="#ctx0" brushRef="#br0" timeOffset="151844.1366">14437 16441 1311 0,'0'0'180'0,"0"0"1"16,0 0-34-16,0 0-120 15,0 0-27-15,0 0-113 16,0 0-60-16,20 21 39 16,-3 17-112-16,3 2-307 0</inkml:trace>
  <inkml:trace contextRef="#ctx0" brushRef="#br0" timeOffset="152172.2704">14639 16805 821 0,'0'0'165'0,"0"0"79"0,0 0-84 16,0 0-41-16,0 0-30 16,88 52-25-16,-56-52-16 15,1 0-19-15,2-3-9 16,-9-7-4-16,-3-7-2 16,-11-2 10-16,-7-8-10 15,-5-3 0-15,-4-2-5 16,-15 5-9-16,-5 4 0 15,-4 10 0-15,-2 13-9 16,-3 3-1-16,2 23 10 16,1 5 9-16,6 11 26 0,9 1 17 15,9 3 5-15,6 1 8 16,6-3-10-16,15 1-14 16,6-6-10-16,10-2-26 15,-1-10-5-15,3-5-39 16,-2-9-58-16,6-6-73 15,9-14-78-15,-7-16-126 16,-9-2-753-16</inkml:trace>
  <inkml:trace contextRef="#ctx0" brushRef="#br0" timeOffset="152625.3963">15068 17042 517 0,'0'0'536'16,"0"0"-420"-16,0 0 36 15,0 0-49-15,0 0-21 0,0 0-44 16,0 0 3-16,93-19 8 15,-63 2-17-15,1-3-14 16,-1-9-12-16,-6-5 1 16,-5-21 8-16,-6 2-14 15,-5-7-1-15,-3 4-6 16,-5 15-8-16,0 6 2 16,0 15 12-16,-4 13-6 15,-3 7 5-15,1 2-31 16,1 17 14-16,4 7-8 15,1 0-26-15,1 0 11 16,17-5 26-16,8-1 14 16,1-2 1-16,1-4 0 0,-1-1 0 15,-9-1 0 1,0 3-6-16,-6-3 5 0,-2 8 1 16,-9 1-10-16,-1 7 10 15,-1 2 0-15,-12 4 22 16,-3-1 7-16,3-6 12 15,6 2 17-15,4-8-1 16,3-3 10-16,6-1-10 16,15-4-9-16,8-6-17 15,16-2-11-15,12-5-4 16,12 0-15-16,-1 0-1 16,-2-10-12-16,-8-1-48 15,0-5-71-15,-16 2-62 16,-15-2-172-16</inkml:trace>
  <inkml:trace contextRef="#ctx0" brushRef="#br0" timeOffset="153766.0432">17038 16649 791 0,'0'0'168'16,"0"0"-99"-16,0 0 161 15,0 0-25-15,0 0-55 16,0 0-53-16,-12-16-49 15,-12 16-48-15,-14 10-5 16,-6 3-23-16,-3 10 7 16,4 0 13-16,15-3 6 15,8-4-4-15,14-2-1 16,6-3-32-16,9 1 8 0,23 1 18 16,10 2 12-1,11 2 1-15,8 0 0 16,-2 6 0-16,-4 1 1 15,-13 3-1-15,-10 2-2 0,-9 4-14 16,-16-1-25-16,-7-3 2 16,-3 3 19-16,-20-3 20 15,-10-2 1-15,-5-4 11 16,-5-3-12-16,-3-8 0 16,-1-8 0-16,4-4-6 15,6-1-32-15,6-17-68 16,13-19-105-16,10 5-182 15,8 1-233-15</inkml:trace>
  <inkml:trace contextRef="#ctx0" brushRef="#br0" timeOffset="154062.9329">17463 16411 1211 0,'0'0'149'0,"0"0"-132"16,0 0 2-16,0 0-7 16,0 0-4-16,-35 106 32 15,32-53 5-15,3 7-8 0,0 15-2 16,0-8-26 0,5 2-2-16,1 3-7 0,-1-15-10 15,2 5 1-15,-4-8-1 16,3-9 1-16,0-14-6 15,1-9-3 1,3-12-3-16,3-7-21 0,13-13-49 16,0-9-54-16,-2-8-173 0</inkml:trace>
  <inkml:trace contextRef="#ctx0" brushRef="#br0" timeOffset="154594.2025">17317 16887 1309 0,'0'0'123'16,"0"0"-63"-16,0 0 17 15,0 0-77-15,0 0-20 16,102-69-20-16,-12 39 17 16,22 0-2-16,-6 3 24 15,-27 11-6-15,-25 6-1 16,-29 7-21-16,2 3-1 15,-11-3-1-15,-3 3-16 16,-13 0-29-16,0 3 46 16,-23 14 30-16,-13 7 36 15,-7 6 10-15,-2 8 8 16,2 1-6-16,8-2-2 16,16-5 2-16,9-4-22 0,10-5 9 15,11-3-25 1,21-8-5-16,10-2-4 0,13-10-2 15,1 0-4 1,2-3-23-16,-3-13-4 0,-6-7-5 16,-7-4 5-16,-14-5 11 15,-7 0 10-15,-12 3-2 16,-9 6 13-16,0 9 28 16,-6 12 31-16,-12 2-44 15,3 7-4-15,-4 15 8 16,3 7 16-16,5 8 0 15,2 0 3-15,6 3-16 0,3-1-5 16,0 1-17 0,3-4-17-16,10-3-50 0,5-9-58 15,22-11-64-15,-1-12-161 16,-3-1-558-16</inkml:trace>
  <inkml:trace contextRef="#ctx0" brushRef="#br0" timeOffset="154969.1839">18388 16762 1242 0,'0'0'188'16,"0"0"-159"-16,0 0-13 15,0 0-7-15,0 0-8 16,0 0-1-16,40 85 0 16,-31-55-6-16,-3-6 5 15,-5 1-14-15,-1-8-8 16,0-4 0-16,0-6 7 0,0-7 16 15,0 0 4-15,0-6 38 16,0-15 2-16,3-16-39 16,14-8-5-16,8-7-6 15,12 1 5-15,8 9-7 16,6 9 8-16,-3 15 9 16,-4 15-8-16,-8 3 5 15,-9 14 2-15,-10 12 16 16,-10 3-7-16,-4 8-16 15,-3 0 4-15,0 2-5 16,-7-2 0-16,1-5-13 16,3-5-6-16,3-7-14 15,0-7-70-15,19-13-85 16,8-9-94-16,-3-11-584 0</inkml:trace>
  <inkml:trace contextRef="#ctx0" brushRef="#br0" timeOffset="155375.4379">19343 16398 1215 0,'0'0'261'15,"0"0"-260"-15,0 0-1 16,0 0 25-16,-14 89-2 16,5-35 1-16,5 8-4 15,1 1-3-15,3 2-9 16,0-1-8-16,0-5 6 15,10-5-6-15,4-9 0 0,-2-8 0 16,1-12 0 0,-3-8-9-16,-3-10-1 0,-4-7 2 15,-3-3 8-15,0-18 17 16,-3-11-17-16,-17-8-14 16,-5 1 14-16,-7-1 6 15,-5 16-4-15,-3 11 17 16,-2 13-18-16,-3 3 0 15,5 21-1-15,6 1-5 16,10 4 5-16,13-4 9 16,11-2-8-16,5-3 9 15,22-3-8-15,10-5 15 0,14-8-4 16,4-1-11-16,6-3-2 16,-4-6-50-16,13-14-59 15,-21-3-140-15,-10 3-481 0</inkml:trace>
  <inkml:trace contextRef="#ctx0" brushRef="#br0" timeOffset="155859.8339">19850 16801 973 0,'0'0'138'16,"0"0"-115"-16,0 0 77 0,32-77-28 15,-32 55-40-15,0 2 38 16,-17 4-34-16,-8 9-27 16,-11 7-9-16,-3 10 0 15,-4 20 13-15,2 12 18 16,8 9 14-16,11 4 3 16,15-4 1-16,7-3-1 15,10-4-24-15,19-11-11 16,6-4 3-16,7-9-16 15,1-11 9-15,2-9-9 16,-5 0-18-16,-2-12-1 16,-5-14-3-16,-11-8 9 15,-7-7 3-15,-10-4-8 0,-5-4-11 16,0 2 16 0,-11 13 12-16,-1 12 2 0,6 12 0 15,-1 7 8-15,1 3-9 16,1 20 0-16,2 10 3 15,1 3 4-15,2 5 9 16,0 1-4-16,5-4-4 16,10-5-7-16,0-4-1 15,2-9 0-15,3-1-13 16,2-12-13-16,5-4-24 16,12-13-43-16,-4-11-119 15,-6-5-139-15</inkml:trace>
  <inkml:trace contextRef="#ctx0" brushRef="#br0" timeOffset="156234.9463">20268 16778 1092 0,'0'0'144'0,"0"0"-4"15,0 0 24-15,0 0-22 16,0 0-48-16,0 0-60 16,0 0-34-16,19-33-20 15,-10 60 19-15,2 9-1 16,-3 3 1-16,0 2 1 15,-2-3-24-15,-2-4 2 16,-1-8 9-16,0-7 12 16,-3-9 0-16,0-3-10 15,0-7 11-15,0 0 0 16,0 0 13-16,0 0 7 0,0 0-7 16,0 0-13-16,0 0 0 15,3 0-12-15,-2 0-1 16,-1 0 7-16,0 0-3 15,2 0-2-15,-1 0-8 16,3 0-7-16,-1-6-15 16,-3 2-7-16,3-2-9 15,-3 5 6-15,0-2 0 16,0 0-23-16,0-3-53 16,0-1-105-16,-6-3-496 0</inkml:trace>
  <inkml:trace contextRef="#ctx0" brushRef="#br0" timeOffset="158687.9913">20197 17239 548 0,'0'0'215'15,"0"0"-161"-15,0 0 79 16,0 0-9-16,0 0-23 16,0 0-15-16,0 0 2 15,6-5-27-15,7-5-12 16,0 0-25-16,2-5 6 16,3 0-14-16,1-4-9 15,-3-5-1-15,1-2-4 16,-7-1-2-16,1-7-6 15,-3-4-4-15,-1-2 0 16,-4-7 10-16,0 2-1 16,0 1 1-16,-2 5 1 15,1 9 4-15,-2 7-3 16,0 6 2-16,0 8 3 0,0 2-7 16,0 4 0-16,-3 0 0 15,0 3-3-15,3 0 2 16,0 0-10-16,0 0 10 15,0-3-8-15,0 3-1 16,0 0-4-16,0 0-1 16,-3 0 2-16,0 0-9 15,-4 0 2-15,-3 9 4 16,-2 7 15-16,-5 4 0 16,-2 1 1-16,2 5-8 15,0-4 7-15,5-5 1 16,8-4 0-16,4-6 0 15,0-4 2-15,6 1 11 16,12-4 4-16,5 0 1 16,5 0-2-16,7 0-3 0,1 0-6 15,-2 0-7-15,-2 0 0 16,-7 0 0-16,-1 0-1 16,-9 3-2-16,1 7-3 15,-2 0 5-15,1 0 1 16,-1-1 0-16,2 1 0 15,-5 0 0-15,-2-3 0 16,-3-2 0-16,-3 0-6 16,-3-1 6-16,0-3 1 15,0-1-1-15,0 0 0 16,0 0-1-16,0 0 0 16,0 0 1-16,0 0 0 15,0 0 1-15,0 0-1 0,0 0 0 16,0 0 0-16,0 0-1 15,-3 5 1-15,-1-2-2 16,-4 4 0-16,-6 6 2 16,-2 4 1-16,-1 2-1 15,2 2 1-15,0-1 1 16,4-1 7-16,5-7-7 16,3-3-2-16,2-4 7 15,1-2-1-15,0-3-6 16,0 0 10-16,0 0-1 15,0 0-8-15,0 0 18 16,0 0-10-16,0 0-8 0,0 0 7 16,0 0-8-16,0 0-1 15,0 0-1-15,0 1-5 16,0-1 0-16,0 3-5 16,0 0 11-16,3 0 1 15,-2 1 0-15,2-1-1 16,-1 0 2-16,-2-3-1 15,1 1 0-15,-1 0-1 16,0 1 1-16,0 1-1 16,0 0-1-16,0-2 2 15,0 2 1-15,0-3-1 0,0 0 1 16,0 0 0 0,0 0 0-16,0 0 0 0,0 0 9 15,0 0-9-15,0 3 0 16,0-3-1-16,0 0 0 15,0 0 0-15,0 0 0 16,0 0 0-16,0 0 1 16,0 0-1-16,0 0 1 15,0 0 0-15,0 0 0 16,0 0-1-16,0 0 1 16,0 0-1-16,0 0 0 15,0 0 0-15,0 0 0 16,0 0 1-16,0 0-1 15,0 0 1-15,0 0 9 16,0 0-9-16,0 0-1 16,0 0 2-16,0 0-1 15,0 0-1-15,0 0 1 0,0 0-1 16,0 0 0-16,0 0 1 16,0 0-1-16,0 0 0 15,0 0-1-15,0 0-5 16,0 0 5-16,3 0 1 15,2 3 0-15,2 1 1 16,1-1 0-16,-5 1 0 16,3 2 0-16,0-5-1 15,-2 2 1-15,0 0 0 16,1-3-1-16,1 3 1 0,1-3 1 16,7 1 6-16,2-1 0 15,4 0-7-15,1 0 9 16,3 0-4-16,1 0-5 15,-1-4-1-15,-3-2-1 16,3-1-26-16,-5-3-32 16,-4 3-94-16,-3 0-198 0</inkml:trace>
  <inkml:trace contextRef="#ctx0" brushRef="#br0" timeOffset="159375.5027">21152 16315 588 0,'0'0'120'15,"0"0"-29"-15,0 0 50 16,0 0-38-16,0 0 24 16,0 103-36-16,0-53-20 15,3 2-16-15,2 5-4 0,1 4-3 16,-3 3-6-16,0 2-10 15,-1-4-3-15,0 2-13 16,-2-5-10-16,0-7-6 16,0-5 0-16,0-11 0 15,0-6 0-15,0-7-13 16,0-9 1-16,0-7-22 16,0-4-6-16,0-3 5 15,-4 0 9-15,-1-3 18 16,-1-14 8-16,-1-7-15 15,-2-9 13-15,-4-9 1 16,-6-5-5-16,-1-5 6 16,-3 3 0-16,0 11 10 15,0 8 22-15,-2 15 15 16,-1 13-21-16,-4 2-19 0,-2 18 1 16,-1 11 8-16,1 5 5 15,7-1-2-15,8 3 21 16,10-4 15-16,7-3-5 15,5-1-21-15,17-7-7 16,13-3-8-16,11-8 0 16,10-3-6-16,10-7 0 15,4 0-8-15,-3-7 0 16,-5-1-8-16,-10-1-34 16,-13 4-21-16,-8-1-14 0,-7 5-73 15,-9-2-97 1,-7 0-365-16</inkml:trace>
  <inkml:trace contextRef="#ctx0" brushRef="#br0" timeOffset="162734.919">21722 16901 620 0,'0'0'140'15,"0"0"-104"-15,0 0-18 16,0 0-12-16,0 0 1 16,0 0-7-16,6-7-12 15,-16 7 12-15,-1 0 1 16,4 0 8-16,0 3 11 16,4-3 27-16,0 0-3 0,3 0-23 15,-4 0-6-15,4 0-4 16,-1 1 7-16,1-1 12 15,0 0 19-15,0 0 9 16,0 0 10-16,1 0-3 16,6 0-31-16,-1 0-23 15,-1 0-10-15,1 0 0 16,0 0-1-16,-3 0 0 16,-3 0-10-16,0 1-3 15,0 1-11-15,0-2-6 16,-1 3 23-16,-5-1 7 15,-2 0 8-15,3 1 3 0,-1-1 9 16,6-2 0-16,0 0-4 16,0 0 3-16,0 0-18 15,6 0-1-15,4 0-87 16,13 0-30-16,-3-5-149 16,-1 1-486-16</inkml:trace>
  <inkml:trace contextRef="#ctx0" brushRef="#br0" timeOffset="163688.2904">22476 16576 25 0,'0'0'70'16,"0"0"-55"-16,0 0-15 16,0 0-1-16,0 0-45 0</inkml:trace>
  <inkml:trace contextRef="#ctx0" brushRef="#br0" timeOffset="170922.7702">22252 16706 182 0,'0'0'121'0,"0"0"-111"16,0 0-3-16,0 0-6 16,0 0 0-16,0 0 9 15,-3 0 29-15,3 0 3 16,0 0-13-16,0 0-22 15,0 0-7-15,-1 3-61 16,-2 0-99-16,-4-3-65 0</inkml:trace>
  <inkml:trace contextRef="#ctx0" brushRef="#br0" timeOffset="171899.1608">22540 16491 517 0,'0'0'290'0,"0"0"-218"0,0 0-22 16,0 0 49 0,0 0-6-16,0 0 28 0,0 0-28 15,0-14-46-15,-9 7-16 16,-4 2-22-16,-4 1-7 16,-7 4-2-16,-6 0 0 15,-3 9 0-15,-2 8-2 16,2 6-5-16,4 4 7 15,7-1-1-15,10-3 1 16,8-2 0-16,4-2-1 16,5-7-1-16,15-1 2 15,12-1 0-15,3 0 7 16,10 3-6-16,-2 1-1 16,2 9 0-16,-8 3-5 15,-4 10 2-15,-6 3 3 0,-10 5 12 16,-7 1-5-16,-9-1-6 15,-1-4 8-15,-4-4-2 16,-12-6 6-16,-1-5 11 16,-1-7 9-16,0-2 11 15,5-11-1-15,1 0-3 16,-1-5 0-16,-1 0-18 16,-4-13-22-16,-4-4 0 15,-1 0-39-15,1 2-27 16,1 3 14-16,5 10-44 15,-5 2-98-15,7 2-72 16,6 10-94-16</inkml:trace>
  <inkml:trace contextRef="#ctx0" brushRef="#br0" timeOffset="172278.4388">22869 16851 834 0,'0'0'123'0,"0"0"-110"16,0 0 20-16,0 0-13 0,0 0-5 16,83-40 2-16,-72 40 11 15,0 13-11-15,-3 13 0 16,-4 3-5-16,-4 8 5 16,0 3-11-16,-4-3 6 15,-13-1-11-15,-4-2 22 16,-3-6 8-16,-1-7 15 15,-1-2 8-15,0-12-8 16,0-3-4-16,6-4-3 16,-4-4 22-16,7-16-5 15,2-10-33-15,6-4-11 16,5-1-4-16,2 2-2 16,2 5-5-16,0 8-1 0,8 8-7 15,7-1-14-15,-2 1-32 16,9 0-27-16,16-3-58 15,-5 1-101-15,-5 1-377 16</inkml:trace>
  <inkml:trace contextRef="#ctx0" brushRef="#br0" timeOffset="172879.1149">23663 16860 13 0,'0'0'0'0</inkml:trace>
  <inkml:trace contextRef="#ctx0" brushRef="#br0" timeOffset="173691.6293">23663 16860 577 0,'102'-99'85'15,"-96"90"-16"-15,1 2-1 16,-2 3-51-16,-1 1-8 16,-2 3-7-16,-2 0 4 15,0 0 11-15,0 0 6 16,0 0 10-16,0 0 15 15,0 0 32-15,0 0 22 16,0 0 4-16,0 0-26 16,0 0-12-16,0 0-7 15,0 0-5-15,0 0-11 0,0 0-17 16,0 0-8-16,0 0-12 16,-3 10-8-16,-3 10-8 15,-2 13 8-15,1 10 5 16,1 7-4-16,6-1-1 15,0 1 9-15,2-10-7 16,12-4-2-16,4-7-2 16,2-6-17-16,-3-9-1 15,3-7 2-15,2-7 5 16,0 0 0-16,2-11 13 16,-4-18 0-16,-1-4 1 15,-5-4-1-15,-3-2-16 0,-3 2 16 16,-3 14 4-16,-5 8 14 15,0 10-3-15,0 5-15 16,0 0-17-16,0 14-3 16,0 5 9-16,0 2 4 15,4 2 1-15,2-7-1 16,4 1 6-16,1-6-6 16,4-1 6-16,0-2-1 15,4-8-8-15,1 0-1 16,2-3 2-16,0-17-1 15,0-10 9-15,0-9 0 16,0-8-1-16,-1-2-25 16,-8 5-11-16,-2 12 38 15,-3 12 27-15,-5 13-4 16,-1 4-4-16,-2 3-9 0,0 0-8 16,0 0-1-16,0 0 0 15,1 0 0-15,1-3 0 16,3 3-1-16,-1-1-12 15,6-2-5-15,1 0-8 16,2-2-11-16,-1 0-66 16,2-4-86-16,-5 2-120 15,-2 1-407-15</inkml:trace>
  <inkml:trace contextRef="#ctx0" brushRef="#br0" timeOffset="174129.1577">24459 16884 871 0,'0'0'175'0,"0"0"-129"16,0 0 51-16,0 0-22 16,0 0-53-16,0 0 7 15,97-47 13-15,-71 30-19 16,1-5 3-16,-2-1-7 15,-2-1-4-15,-8 2-14 16,-6-2 8-16,-8 4 15 16,-1 4-3-16,-1 6 1 15,-14 6-22-15,-9 1 0 16,-6 3-1-16,-3 3-1 0,1 14 2 16,2 6 0-1,4 4 15-15,7 9 8 0,4 1 2 16,6 5 1-16,9-2-7 15,0-4 4-15,12-3-5 16,16-3-4-16,11-9 5 16,10-6 7-16,6-4-8 15,4-5 1-15,-3-6-18 16,-3 0-1-16,-7 0-19 16,-7-5-37-16,-10 0-34 15,-6-2-29-15,-10 1-107 16,-7 2-371-16</inkml:trace>
  <inkml:trace contextRef="#ctx0" brushRef="#br0" timeOffset="175196.0374">26111 16731 1132 0,'0'0'152'15,"0"0"-151"-15,0 0-1 16,0 0 19-16,0 0-19 16,0 0 0-16,-3-26 0 15,3 26 1-15,0 0 1 16,0 0 6-16,0 0 5 15,0 0-13-15,0 0 0 16,-1 0 0-16,-1-3-10 16,-3 3-32-16,-3-3-48 0,-1 3-69 15,0-3-130-15</inkml:trace>
  <inkml:trace contextRef="#ctx0" brushRef="#br0" timeOffset="175930.4209">25837 16640 992 0,'0'0'227'0,"0"0"-187"15,0 0-18-15,0 0-20 16,0 0-1-16,0 0 0 15,-70 96 1-15,49-50 8 16,5 6-4-16,7 1 13 16,6-7 1-16,3-2-7 15,1-8-7-15,15-6-6 16,4-4 2-16,4-12-2 16,1-4 0-16,-1-5-1 0,-1-5 0 15,-1 0 0-15,-1-7 1 16,-6-10 6-16,-2-5 4 15,-4-4-1-15,-6-1-3 16,-3 5 7-16,0 3 9 16,0 9 24-16,0 5-18 15,0 5-8-15,0 0-11 16,0 0-9-16,0 3-34 16,3 8-5-16,5 9 19 15,5 2 7-15,2 1-8 16,6-3 0-16,1-8 13 15,3-2 8-15,3-5 0 16,1-5 1-16,3-7 1 16,-1-12 8-16,-3-8 7 0,-4-6 5 15,-6-12-6-15,-6-5 15 16,-8-4-5-16,-4 1-9 16,0 5 12-16,-6 11 38 15,-3 13-12-15,-1 7-11 16,3 9-19-16,2 4-25 15,0 1-6-15,4 3-38 16,-2 0-52-16,1 5-47 16,2 29-97-16,0-1-65 15,3 0-248-15</inkml:trace>
  <inkml:trace contextRef="#ctx0" brushRef="#br0" timeOffset="176227.3399">26329 17074 309 0,'0'0'618'15,"0"0"-547"-15,0 0 36 16,0 0 58-16,0 0-49 16,0 0-16-16,0 0-29 15,57-79-50-15,-36 34 3 16,4-6 8-16,2 2-11 16,-3 0-12-16,-5 9-7 15,-5 12 4-15,-5 14-5 16,-6 11-1-16,0 3 0 15,0 6-15-15,1 15 6 16,2 9-1-16,2 8 4 16,2 5-1-16,3 1-6 15,1 1-3-15,4-2-17 0,0-3-39 16,1-3-35-16,14-2-67 16,-5-10-82-16,-1-10-131 0</inkml:trace>
  <inkml:trace contextRef="#ctx0" brushRef="#br0" timeOffset="176430.4276">26842 16801 1205 0,'0'0'174'0,"0"0"-120"16,0 0 21-16,0 0-53 16,0 0-22-16,0 0 0 0,0 0 0 15,-13 87 1 1,13-49-1-16,8-1-16 0,0-1-10 15,0-3-29-15,-2-6-48 16,-1-7-55-16,-2-11-62 16,-3-6-131-16</inkml:trace>
  <inkml:trace contextRef="#ctx0" brushRef="#br0" timeOffset="176634.2296">26878 16453 1425 0,'0'0'167'16,"0"0"-135"-16,0 0-11 16,0 0 6-16,0 0-27 15,0 0-47-15,0 0-67 16,11-28-40-16,7 71-25 16,-3-9-135-16,2 4-411 0</inkml:trace>
  <inkml:trace contextRef="#ctx0" brushRef="#br0" timeOffset="176840.6605">27309 16491 1197 0,'0'0'133'16,"0"0"-99"-16,0 0 19 16,-28 115-9-16,15-59-18 15,7 5-6-15,4 7 15 16,2-2-4-16,10 3 1 15,9-2 3-15,1-1-12 16,0-7-20-16,-1-7 1 16,-5-5-4-16,-2-8-39 15,-6-8-24-15,-6-8-35 16,0-13-82-16,-12-7-76 0,-6-3-287 16</inkml:trace>
  <inkml:trace contextRef="#ctx0" brushRef="#br0" timeOffset="177272.6696">27153 16958 1307 0,'0'0'164'15,"0"0"-146"-15,0 0-7 16,0 0 1-16,0 0-11 16,152-52-2-16,-43 13 1 15,-3-1 0-15,-22 6 0 16,-31 13 1-16,-26 7-1 0,-2 1 9 15,-5 1-9-15,-4 2 2 16,-10 3 17-16,-4 6 3 16,-2-2 10-16,0-3-15 15,-8 2-2-15,-5 1-14 16,-4-4 0-16,-2 4-1 16,-2 3-1-16,-3 0 0 15,0 3-1-15,4 14-7 16,1 5 2-16,5 8 0 15,6 4 7-15,8 5 1 16,0 1 18-16,22-1 0 16,11-4-4-16,12 0-14 15,12-9 10-15,6-9-10 0,2-4-1 16,-2-9-12-16,-9-4-23 16,-10 0-32-16,-14 0-8 15,-12-7-4-15,-15-6-47 16,-3 3-104-16,0 2-318 0</inkml:trace>
  <inkml:trace contextRef="#ctx0" brushRef="#br0" timeOffset="178568.5707">28940 16798 199 0,'0'0'113'16,"0"0"-113"-16,0 0-13 15,0 0 12-15,0 0 1 16,0 0 0-16,3-5 19 15,0 4 3-15,0 1-11 16,-1-1-9-16,-2 1-2 0,0-3-10 16,0 3-97-16</inkml:trace>
  <inkml:trace contextRef="#ctx0" brushRef="#br0" timeOffset="179496.8694">28598 16771 783 0,'0'0'0'0,"0"0"-39"15,0 0 20-15,0 0 9 16,0 0-34-16,0 0 25 15,0 0 6-15,2 2 1 16,-2-2 11-16,0 0 0 16,0 0-16-16,0 0-7 15,0 0 24-15,1 0 24 16,-1 0 46-16,2 0 34 0,-2 0 7 16,0 0-5-1,0 0-8-15,0 0 9 0,0 0-27 16,0 5-15-16,0 5-34 15,-3 10-31-15,0 9 1 16,-1 12 9-16,2 7-2 16,1 2-6-16,1-2-1 15,0 0-1-15,0-9-21 16,7-5-20-16,2-9-12 16,0-7-57-16,0-7 11 15,7-11-86-15,-3 0-54 16,0-12-353-16</inkml:trace>
  <inkml:trace contextRef="#ctx0" brushRef="#br0" timeOffset="179793.7189">28661 16719 958 0,'0'0'188'0,"0"0"-156"15,0 0 36-15,-3-83-10 16,3 55-32-16,0 7-23 15,5 4-3-15,-1 6-30 16,2 8-82-16,-1 3-95 16,-2 0-195-16</inkml:trace>
  <inkml:trace contextRef="#ctx0" brushRef="#br0" timeOffset="180012.4653">28874 16586 1160 0,'0'0'176'16,"0"0"-140"-16,0 0-19 0,0 0 9 16,0 0-5-16,0 0-21 15,0 0 0-15,-7 42 0 16,3-5 5-16,-2 22 5 16,0 5-9-16,1 2 8 15,2 3-8-15,3-6 4 16,0 3-4-16,9-7 6 15,8-5 5-15,8-11 6 16,6-7 6-16,8-10-5 0,10-6 1 16,7-13-7-16,0-7-13 15,-3 0-18-15,-7-11-34 16,-10-36-54-16,-14 6-91 16,-15-2-136-16</inkml:trace>
  <inkml:trace contextRef="#ctx0" brushRef="#br0" timeOffset="180215.601">28821 17016 1196 0,'0'0'107'16,"0"0"-106"-16,0 0 52 0,0 0-30 15,79-17-7 1,-33 4 19-16,1 0-5 0,-1-4-12 15,-7-1-17-15,-8 6-1 16,-4-1-12-16,-5 1-30 16,-4 2-57-16,6-2-103 15,-5 4-165-15,-4 1-391 0</inkml:trace>
  <inkml:trace contextRef="#ctx0" brushRef="#br0" timeOffset="180496.8613">29617 16773 747 0,'0'0'192'0,"0"0"-191"15,0 0 62-15,0 0 43 0,0 0 7 16,33-78 39-16,-33 72-13 16,0 3-33-16,0 3-43 15,0 0-25-15,0 3-23 16,0 13-15-16,0 8-6 15,0 10 6-15,0 14 8 16,0 1-7-16,3-1-1 16,8 1 6-16,4-4-5 15,-2-5-1-15,3-6-8 16,-3-8-42-16,-1-3-27 16,-2-7-32-16,-4-6-64 15,-6-10-61-15,0-3-126 0</inkml:trace>
  <inkml:trace contextRef="#ctx0" brushRef="#br0" timeOffset="180699.9752">29786 16527 1562 0,'0'0'81'0,"0"0"-49"16,0 0-13-16,0 0-19 15,0 0 0-15,0 0-38 16,0 0-27-16,-1-46-49 16,-4 49-35-16,2 13-162 0,-3 4-228 15</inkml:trace>
  <inkml:trace contextRef="#ctx0" brushRef="#br0" timeOffset="181090.6053">30125 16696 1136 0,'0'0'272'0,"0"0"-265"15,0 0 4-15,0 0 12 16,0 0-12-16,-85 26-9 16,49-12-1-16,5 2 1 15,7 3-1-15,9-2-1 0,7-2 0 16,8 2 1-1,0 0-1-15,2 0 0 0,16-3-1 16,7 2 1-16,11-1-7 16,7-1 7-16,5 0 6 15,0-1-5-15,-8 3 0 16,-9 1-1-16,-11 0 0 16,-10 2 0-16,-10 4-1 15,0 1 0-15,-4-1 1 16,-15-1 1-16,-1-5 0 15,-5 0 7-15,-2-4 1 16,-3-3-2-16,-1 0-6 16,-4-4 0-16,-1 1-1 15,2-1-39-15,-3-3-69 0,13-2-129 16,11-1-313-16</inkml:trace>
  <inkml:trace contextRef="#ctx0" brushRef="#br0" timeOffset="207517.1164">30853 16867 12 0,'0'0'223'0,"0"0"-223"0,0 0-153 16,0 0 116-16</inkml:trace>
  <inkml:trace contextRef="#ctx0" brushRef="#br0" timeOffset="208220.272">30853 16867 168 0,'55'-43'142'0,"-55"43"-106"16,0 0-28-16,0 0-8 15,0 0-15-15,0-2 15 16,0 2 7-16,0 0 51 16,0-2 24-16,0 2-2 15,0 0 2-15,0-2 5 16,0 2-7-16,0 0-13 16,0 0-18-16,-7-3 10 15,-1 3-21-15,-5 0-15 0,-7 0-10 16,-5 0 0-1,-3 9 10-15,-2 7 3 0,0 4 13 16,2 4 18-16,5 3-15 16,4 0-15-16,8 2 4 15,7-1 3-15,4-1-13 16,0-5-4-16,16-2-5 16,10-5 2-16,8-3 11 15,7-9-11-15,3-3 1 16,-1 0-14-16,-3-13-1 15,-7-4 2-15,-8-4 4 16,-8-3-5-16,-8 2-1 16,-7 1 1-16,-2 1-1 15,0 1 1-15,-3 5-1 0,-8-1 0 16,-3 4 0-16,1 1-1 16,3 0 1-16,1 2 0 15,3 3 0-15,2 1 0 16,2 1 1-16,1 3 0 15,1 0 1-15,0 0-1 16,0 0-1-16,0 0-1 16,0 0-25-16,0 0-26 15,0 0-29-15,0 0-52 16,0-7-41-16,7 1-89 16,2-1-248-16</inkml:trace>
  <inkml:trace contextRef="#ctx0" brushRef="#br0" timeOffset="208782.7619">31180 16395 1081 0,'0'0'123'15,"0"0"-96"-15,0 0-6 16,0 0-21-16,0 0 0 15,0 0 0-15,-17 88 17 16,4-41-2-16,-1 3-2 16,1 7-6-16,-3 2-5 15,-2 3 11-15,4-2-5 0,1-4-6 16,-1-4 7 0,5-5 1-16,3-14 0 0,2-5-4 15,4-10 4-15,0-8 12 16,0-6-9-16,0-4-2 15,1 0 20-15,10-7 34 16,6-19-23-16,8-5-26 16,3-5-8-16,3-4-6 15,1 8-1-15,-4 5 5 16,0 10-6-16,-4 4 0 16,-2 10-2-16,-3 0 1 15,-3 3-15-15,-7 6-3 16,-3 7 17-16,-5 4 0 15,-1 3-4-15,0 1 6 0,-7 1 2 16,-9 4-1-16,-2-6 11 16,-3 1-11-16,1-5 0 15,-1-3 6-15,4-3-5 16,0-4 4-16,2-4-5 16,2-2-1-16,0 0-1 15,2 0-36-15,-1-2-38 16,0-6-53-16,5-7-82 15,4 1-83-15,3 2-241 0</inkml:trace>
  <inkml:trace contextRef="#ctx0" brushRef="#br0" timeOffset="209112.6213">31380 16733 755 0,'0'0'131'15,"0"0"-63"-15,0 0 39 16,0 0-35-16,0 0-14 15,0 0-20-15,0 0-24 16,52 25 2-16,-52 5 3 16,0 2-7-16,0 5-5 15,0-3-6-15,0 1 5 16,0-5-6-16,7-6 2 16,2-2-1-16,4-9 7 15,0-5 4-15,0-7 2 16,5-1 21-16,6-5 9 15,2-19-4-15,6-11-13 16,-1-5-9-16,-3 1-3 16,-6 5-6-16,-8 11-2 0,-5 10-6 15,-6 5-1-15,-1 6-34 16,-2-1-48-16,0 3-89 16,-6-3-88-16,-3 3-308 0</inkml:trace>
  <inkml:trace contextRef="#ctx0" brushRef="#br0" timeOffset="209362.6263">31836 16719 795 0,'0'0'407'0,"0"0"-370"16,0 0 15-16,0 0 4 16,0 0-30-16,0 0-18 15,0 0-7-15,-13 42 19 16,8-15 12-16,1 3-3 15,2-1-8-15,2 1 2 16,0-1-9-16,0 1-12 16,0-9-1-16,0-2-1 15,0-5-1-15,0-7-43 16,0-2-49-16,3-8-69 16,-1-13 9-16,1-4-119 0</inkml:trace>
  <inkml:trace contextRef="#ctx0" brushRef="#br0" timeOffset="209565.7473">31842 16623 1016 0,'0'0'184'16,"0"0"-106"-16,0 0 57 15,17-74-9-15,-9 55-41 16,3-1-7-16,2 0-15 16,-1 0-63-16,0 5-9 15,0 2-45-15,-4 9-45 16,-5 4-26-16,-3 17-124 15,-14 12-107-15,-4 4-270 0</inkml:trace>
  <inkml:trace contextRef="#ctx0" brushRef="#br0" timeOffset="209956.3983">32145 16716 954 0,'0'0'196'15,"0"0"-195"-15,0 0 83 16,0 0-10-16,0 0-30 16,0 0-17-16,0 0-11 15,-48 13-7-15,27 6-8 16,-1 4 6-16,0 4-1 16,5 5 0-16,4-1 4 15,7-1 3-15,6-2 6 16,0-1 7-16,0-7-12 15,13-3-6-15,4-5 3 0,2-5 7 16,0-4-4-16,4-3 5 16,-3-6-1-16,0-13-1 15,-1-11-17-15,-3-7 0 16,-2-2 0-16,-5 2 8 16,-4 5 0-16,-2 12 15 15,-3 8 10-15,0 7-11 16,0 2-21-16,-8 1-1 15,-7 2-7-15,-4 0-18 16,0 0-27-16,1 0-34 16,1 0-38-16,7 0-64 15,2 5-87-15,7-1-214 0</inkml:trace>
  <inkml:trace contextRef="#ctx0" brushRef="#br0" timeOffset="210425.1908">32315 16648 87 0,'0'0'1164'0,"0"0"-1077"15,0 0-54-15,0 0 1 16,0 0-4-16,0 0 4 16,0 0-18-16,9 0-15 15,-6 0-1-15,0 4 0 0,0 6-1 16,-3 4 0-1,0 9-5-15,0 1 5 0,0 4 0 16,0 2 0-16,0-3 1 16,0-5 0-16,0-2 0 15,9-9 0-15,3-1-1 16,0-4 1-16,3-6 0 16,3 0 0-16,1-10 1 15,1-13 7-15,2-8-7 16,0-7 1-16,-2-3 12 15,-4 3-12-15,-5 11 47 16,-5 7-11-16,-2 11-3 16,-4 6-13-16,0 3-22 15,0 0 0-15,-3 8-16 16,-8 12 8-16,-2 4 7 0,-2 9-1 16,0 3 1-16,0 4 1 15,5-1 0-15,2 1-3 16,3-4-38-16,5-6-20 15,0-6-14-15,2-8-52 16,27-13-25-16,-1-3-18 16,4-3-138-16</inkml:trace>
  <inkml:trace contextRef="#ctx0" brushRef="#br0" timeOffset="210768.8915">32842 16613 1091 0,'0'0'136'0,"0"0"-52"15,0 0 7-15,0 0-62 0,0 0-26 16,0 0-3-16,-90-10-1 16,62 23 1-16,1-1 0 15,6 5 0-15,10-3-11 16,7 2 9-16,4-2 1 16,0-1 1-16,6 0 0 15,9-2 1-15,6 4 0 16,3 5 1-16,-2 0-1 15,2 2 0-15,-5 5-1 16,-3 0 1-16,-6 0-1 16,-7-2 0-16,-3 2 0 15,0-6-1-15,-6 2 1 0,-11-6 0 16,-2-2 0-16,-2-5 0 16,-3-6 1-16,0-4-1 15,2 0-15-15,4-7-31 16,2-36-25-16,4 3-64 15,6 1-153-15</inkml:trace>
  <inkml:trace contextRef="#ctx0" brushRef="#br0" timeOffset="211097.028">33051 16223 958 0,'0'0'353'0,"0"0"-279"0,0 0-42 15,0 0-13-15,0 0-7 16,0 0-12-16,0 0 0 16,4 63 8-16,-4-22 21 15,0 16-11-15,-7 1-8 16,-2 7 0-16,1-3-3 15,1 2-7-15,2-5 1 16,1-3-1-16,1-3 0 16,-2-4-16-16,1-11-29 15,1-6-39-15,-1-6-60 16,4-15-81-16,0-5-84 16,0-6-357-16</inkml:trace>
  <inkml:trace contextRef="#ctx0" brushRef="#br0" timeOffset="211706.4087">33097 16743 1039 0,'0'0'194'16,"0"0"-149"-16,0 0 42 15,0 0-30-15,0 0-24 16,0 0-5-16,0 0-18 16,10-5-10-16,-8 5 0 15,1 0-7-15,0 7-1 16,1 9 8-16,3 1 0 15,0 6 1-15,0 0-2 0,2 0 1 16,3-3 0-16,2-3-1 16,2-4-5-16,2-6 6 15,3-5-6-15,1-2 0 16,-2-7 6-16,2-15-1 16,-1-11 1-16,-3-6-3 15,-2-1 4-15,-4 8-1 16,-6 11 55-16,-2 11-10 15,-4 7-30-15,0 3-14 16,0 0-1-16,0 0 0 16,-4 10-1-16,-3 10 0 15,-4 3 1-15,-2 13 0 16,2 7 1-16,2 7-1 16,3 5 0-16,2 2 0 15,2-1 0-15,2 0 0 0,-1-2 0 16,-2-5 8-1,-3-3-8-15,-5-7 1 0,-3-5-1 16,-3-6 0-16,-4-7-1 16,0-5 1-16,3-9 0 15,2-4 0-15,2-3 1 16,4 0 17-16,6-13-11 16,4-10 7-16,0-3-4 15,14-10-10-15,12 1-2 16,3 0 1-16,6 5-8 15,-1 3 1-15,-2 8 7 16,-3 6-9-16,-2 6 1 16,-3 1-1-16,-1 6-59 15,-1 0-74-15,-3 0-140 16,-7 0-598-16</inkml:trace>
  <inkml:trace contextRef="#ctx0" brushRef="#br0" timeOffset="213543.6336">22598 17527 170 0,'0'0'148'0,"0"0"-53"15,0 0 33-15,0 0-4 16,0 0-28-16,0 0-13 15,14 0 5-15,-14 0-37 16,0 0-45-16,0 0-6 16,0 0-38-16,0 0-24 15,0 0-22-15,6 0-33 16,2 0 61-16,3 0 44 16,-2-5 12-16,-1 0 47 15,-1 0 33-15,-7 1-4 16,0 1 32-16,0 3 1 15,0 0-15-15,-14 0-39 16,-5 0-31-16,-8 4-13 16,-4 11 7-16,-5 5 11 0,3 4 12 15,5 6 0-15,4 2-10 16,8 8 13-16,7 2-11 16,2-3 11-16,7 1-16 15,0-3-17-15,16-10-9 16,7-5-1-16,7-11 0 15,5-5 10-15,2-6 1 16,1 0-5-16,-3-17 5 16,-4-8-11-16,-4-8 9 15,-7-7-4-15,-6-10 4 16,-8-4-10-16,-6 5-21 16,0 10 21-16,-7 9 0 15,-8 10 14-15,1 12-14 16,-2 3 0-16,3 5-12 15,-2 0-24-15,1 10-36 0,5 5-42 16,9 20-80-16,0-8-93 16,0 2-300-16</inkml:trace>
  <inkml:trace contextRef="#ctx0" brushRef="#br0" timeOffset="213856.1134">22859 17879 5 0,'0'0'728'0,"0"0"-641"15,0 0 90-15,0 0 33 16,0 0-42-16,0 0-43 0,0 0-73 16,16-81-8-1,-8 39-13-15,3-5-17 0,2 1-8 16,0 3 9-16,4 12 4 16,-4 10-5-16,2 10-12 15,-1 5-2-15,-4 6-6 16,3 0 0-16,1 8-4 15,2 10 4-15,1 6 6 16,4 5 0-16,-5 6 1 16,-1 5-1-16,-1 4-1 15,-3 2-24-15,-3-2-19 16,-1 1-33-16,0-1-43 16,9 5-108-16,0-11-35 15,0-11-545-15</inkml:trace>
  <inkml:trace contextRef="#ctx0" brushRef="#br0" timeOffset="214186.2281">24132 17732 461 0,'0'0'590'16,"0"0"-555"-16,0 0 111 15,0 0-57-15,-82-75-26 16,52 71 0-16,-3 4-15 0,2 0 0 16,-1 11 1-16,5 15-12 15,5 3-5-15,7 3-3 16,6 7-16-16,8-1-7 16,1-1 7-16,6-7-12 15,10-1-1-15,5-7-12 16,4-5-14-16,3-7-12 15,4-9-29-15,2-1-29 16,4-14-32-16,1-12-66 16,11-49-54-16,-8 7-37 15,-6-1-265-15</inkml:trace>
  <inkml:trace contextRef="#ctx0" brushRef="#br0" timeOffset="214427.0219">24355 17426 522 0,'0'0'277'0,"0"0"-17"15,0 0-11-15,0 0-54 16,0 0-14-16,0 0-29 15,0 0-48-15,13-47-58 16,-13 47-35-16,0 7-11 16,-3 19-23-16,-7 7 15 15,1 17 8-15,-1 4 0 16,4 5 0-16,5-3 0 0,1-1 0 16,0-8 1-16,6-5-1 15,5-8-43-15,5-9-48 16,3-8-17-16,3-10-14 15,8-7-32-15,18-22-56 16,-8-9-94-16,-4-5-43 0</inkml:trace>
  <inkml:trace contextRef="#ctx0" brushRef="#br0" timeOffset="214739.5376">24628 17732 36 0,'0'0'501'0,"0"0"-303"16,0 0-32-16,0 0-36 16,0 0-51-16,0 0 24 15,0 0 42-15,60 18-19 16,-37-18-30-16,4-7-14 15,-2-4-18-15,0-5-10 16,-4-1-18-16,-4 1-11 16,-4-4-6-16,-7 0-7 15,-5 0 4-15,-1 1-10 16,0 4-6-16,-13 10-8 16,-7 5-13-16,-5 0 9 15,-6 17-1-15,-1 9 2 0,4 10 9 16,3 3 2-16,7 2 0 15,5 2 8-15,6-1-8 16,7-3 0-16,0-8-7 16,13-3-15-16,10-6-27 15,6-5-12-15,7-9-20 16,7-8-34-16,28-18-99 16,-10-12-82-16,-4-5-200 0</inkml:trace>
  <inkml:trace contextRef="#ctx0" brushRef="#br0" timeOffset="215326.0969">25161 17616 116 0,'0'0'972'0,"0"0"-881"31,0 0 72-31,0 0-58 16,0 0-43-16,0 0-30 16,0 0-16-16,-83 11-4 15,62 22-2-15,1 6 0 16,8 1 2-16,5 0-5 15,7-4 11-15,0-9-5 16,6-4-6-16,9-7-7 16,6-6-1-16,1-6-9 0,5-4 3 15,3-4-8-15,0-17-1 16,1-10 9-16,-4-7-11 16,-3-2-22-16,-8 8 13 15,-4 5 27-15,-8 15 15 16,-4 6 10-16,0 6-12 15,0 0-13-15,0 10-6 16,-4 8 6-16,-1 4 1 16,2 5-1-16,2 0 1 15,1 0-1-15,0-3 0 16,0-4-1-16,3-2 0 16,6-5-10-16,2-5-2 15,2-2-3-15,0-6 1 16,7 0 14-16,1-13-11 0,4-13 2 15,3-14 10-15,-1-6-3 16,0-4-7-16,-2 1-13 16,-5 9 15-16,-4 11 8 15,-7 12 16-15,-4 7 13 16,-5 4 4-16,0 5 4 16,0 1-24-16,0 0-13 0,-3 0-13 15,-2 0-17-15,2 0-21 16,0 0-13-16,2 0-32 15,1 1-20-15,0 5 24 16,0-3 15-16,0-1 34 16,0 3 5-16,0-4-72 15,0-1-106-15,1 0-316 0</inkml:trace>
  <inkml:trace contextRef="#ctx0" brushRef="#br0" timeOffset="215747.9707">25572 17419 474 0,'0'0'0'0,"0"0"11"16,0 0-21-16,0 0 20 15,0 0-5-15,0 0 37 16,-32-77 38-16,29 65 56 15,-1 2-33-15,-2 3-23 16,0-1-16-16,-3 3-26 16,1 2 15-16,1 2 12 15,4-2 8-15,0 3 22 16,3 0-14-16,0 0-21 0,0 0-19 16,0 0-15-16,0 7-20 15,0 13 7-15,-5 9 14 16,0 14-6-16,-1 6 6 15,-2 10 7-15,2 8 2 16,0-1-12-16,0 3-16 16,3-5 0-16,3-5-8 15,0-7 0-15,0-8 0 16,5-10-18-16,9-9-21 16,3-8-24-16,5-10-31 15,24-8-49-15,-4-18-57 16,-3-5-313-16</inkml:trace>
  <inkml:trace contextRef="#ctx0" brushRef="#br0" timeOffset="216357.3551">25768 17558 709 0,'0'0'510'16,"0"0"-478"-1,0 0 28-15,0 0-28 0,0 0-17 16,0 0-4-1,0 0-10-15,2 0 1 0,-2 3-2 16,0 13 6-16,0 2 4 16,0 4-9-16,4 4 0 15,5-4 1-15,3 0 5 16,3-5-6-16,3-5 0 16,3-5 5-16,1-6 6 15,4-1-2-15,-1-2 0 16,-4-15 0-16,0-5 2 15,-5-8-6-15,-4 0-5 16,-4 1 0-16,-4 6 21 16,-4 11 36-16,0 12-58 0,0 0 0 15,-6 25-13-15,0 6 11 16,3 7 0-16,3 8 1 16,0 4 1-16,0 0 0 15,6 6 0-15,-1 0-1 16,-4 0 0-16,-1 0 1 15,-1-9 0-15,-16-1 0 16,-5-7 0-16,-5-8 1 16,-1-5 6-16,-1-12-1 15,0-9 2-15,0-5-8 0,1-7-29 16,-3-30-120 0,6 5-171-16,6 0-667 0</inkml:trace>
  <inkml:trace contextRef="#ctx0" brushRef="#br0" timeOffset="217310.5008">27140 17559 540 0,'0'0'266'0,"0"0"-208"16,0 0 30-16,0 0 3 15,0 0-2-15,0 0-2 16,0 0-40-16,0 12-33 16,0 11 22-16,-2 7 21 15,-7 16-17-15,0 6-16 16,-3 5-10-16,3 3-4 16,2 2-2-16,0-7 3 15,3-1-2-15,4-8-8 16,0-6-1-16,0-7 0 15,0-10-40-15,0-6-28 16,0-6-70-16,0-11-82 16,0 0-70-16,0-3-97 0</inkml:trace>
  <inkml:trace contextRef="#ctx0" brushRef="#br0" timeOffset="217591.7579">27177 17620 129 0,'0'0'1046'15,"0"0"-934"-15,0 0-14 16,0 0 1-16,0 0-55 16,0 0-33-16,0 0-11 15,54-53-7-15,-38 50-2 16,-1 0-6-16,-2 3-17 16,-5 0-4-16,-4 3-15 15,-4 7-4-15,0 0 10 16,0 4 13-16,-9 1 21 15,-4-2 9-15,-2 4 1 0,-3 0 1 16,3 0 0 0,0 1 1-16,5 0-1 15,5 1-8-15,4-2-75 0,1 10-116 16,1-8-80-16,10-2-258 0</inkml:trace>
  <inkml:trace contextRef="#ctx0" brushRef="#br0" timeOffset="217919.8809">27463 17898 1128 0,'0'0'185'0,"0"0"-158"16,0 0 69-16,0 0-39 16,0 0-40-16,0 0-9 15,83-100 8-15,-57 61 5 16,1-1 0-16,-2 6-13 15,-4 6-2-15,-6 11-5 16,-6 4 8-16,-3 9-9 16,-6 4-3-16,0 0-4 15,0 0-8-15,0 3-5 16,-6 16-2-16,-3 13 22 16,0 10 0-16,0 9 7 15,-1 4-6-15,5-3-1 16,4-1 0-16,1-6-24 15,4-8-26-15,16-6-21 16,5-12-12-16,31-19-43 0,-4 0-85 16,0-11-298-16</inkml:trace>
  <inkml:trace contextRef="#ctx0" brushRef="#br0" timeOffset="218232.3893">28063 17670 954 0,'0'0'240'16,"0"0"-182"-16,0 0 1 15,-97 13-13-15,64 3-21 16,6 7-12-16,9 4-4 16,7 3-3-16,9 0 4 15,2 6 7-15,5-7-4 16,12 1-3-16,3-8-9 16,2-4-1-16,4-7 2 0,-3-8 4 15,1-3 5 1,-3-4 4-16,0-22-2 15,-4-8 0-15,-3-12-4 0,-6-7 1 16,-4-1-4-16,-4 10-5 16,0 10 15-16,0 14-3 15,0 10-13-15,-4 4-29 16,-1 6-27-16,1 0-42 16,-1 3-143-16,5 3-168 0</inkml:trace>
  <inkml:trace contextRef="#ctx0" brushRef="#br0" timeOffset="218810.5439">28388 17578 836 0,'0'0'214'0,"0"0"-155"15,0 0 105-15,0 0-89 16,0 0-50-16,0 0-19 16,0 0-5-16,-13 42 6 15,13-9-7-15,0 1 1 16,0 1 11-16,12 2-11 15,3-6 8-15,1-6-2 16,2-5 6-16,0-10 9 16,1-7-6-16,1-3 0 15,5-9 3-15,2-18-6 16,3-9-4-16,1-8-9 16,0-5-9-16,-4 6-4 15,-6 11 13-15,-4 12 0 0,-7 13 0 16,0 7-13-16,-1 0-10 15,3 14-15-15,8 4-11 16,2-1 21-16,6-3 21 16,2-3 7-16,4-3 0 15,1-7 14-15,-1-1 1 16,-2 0 14-16,-6-1-7 16,-3-12-6-16,-8-1-2 15,-6-2 9-15,-5 2-15 16,-4 3 15-16,0 3 4 15,-7-2-19-15,-14 1-8 16,-9 0 0-16,-13 4-1 16,-5 0-8-16,-6 5 3 0,2 8 0 15,6 12 6-15,7 7 1 16,15 5 5-16,11 5 4 16,13 2-2-16,4 2 9 15,26 1 1-15,13-5-4 16,11-4-12-16,7-10-2 15,6-6-20-15,0-11-28 16,-4-6-54-16,9-27-99 16,-16-8-75-16,-14-6-651 0</inkml:trace>
  <inkml:trace contextRef="#ctx0" brushRef="#br0" timeOffset="219263.6539">29606 17340 1375 0,'0'0'114'0,"0"0"-113"16,0 0-2-16,0 0 2 15,0 0 7-15,0 0-7 16,-20 89 0-16,12-46-1 16,0 7 1-16,3 5 0 15,2 1 0-15,2 1 6 16,1-4-7-16,0-5 0 15,0-7-5-15,0-8-10 16,0-14 1-16,0-9-12 0,0-10 0 16,0 0 24-1,-5-13 2-15,-3-13 1 0,-3-11-1 16,-6-2 0-16,-3 0 8 16,-4 11 25-16,-4 11 2 15,-2 12-16-15,-2 2-7 16,3 3-5-16,3 0-7 15,8 10 0-15,9 2-3 16,7 3 3-16,2 7 0 16,7 1-1-16,14 0-5 15,9 3 6-15,10-6 0 16,3 0 1-16,8-9-1 16,0-3-1-16,2-6-15 15,1-2-39-15,-5 0-32 16,10-14-75-16,-14-1-87 0,-7 5-260 0</inkml:trace>
  <inkml:trace contextRef="#ctx0" brushRef="#br0" timeOffset="219498.0301">30286 17877 1371 0,'0'0'82'0,"0"0"-72"16,0 0-20-16,0 0 5 15,0 0-117-15,0 0-463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27T05:19:49.4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753 17534 416 0,'0'0'0'16,"9"86"-13"-16,0-36 13 15,-3 2 1-15,-3-8-1 0,3-8 0 16,-6 4 0-16,0-12-32 16,-9-8-228-16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28T06:12:03.3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3093 7922 530 0,'0'0'136'16,"0"0"-31"-16,0 0 31 15,0 0-57-15,0 0-1 16,5-37-1-16,-5 29 4 0,0 3-30 15,0 0-18-15,0 3 8 16,0 1 1-16,0 1 6 16,0 0-24-16,-5 0-23 15,-6 1-1-15,-4 16-15 16,-9 10 14-16,-4 13 1 16,-11 22 0-16,-1 24 29 15,4 20 9-15,11-9 26 16,16-19-32-16,9-25-6 15,0-17-1-15,9 4 1 16,7 6-12-16,9 3 6 16,2-2-11-16,3-5-8 15,4-1-1-15,-1-5-52 0,0-3-47 16,9 2-35-16,-8-10-88 16,-7-9-178-16</inkml:trace>
  <inkml:trace contextRef="#ctx0" brushRef="#br0" timeOffset="375.0068">3598 8088 1217 0,'0'0'111'0,"0"0"-93"15,0 0-18-15,-52 141 16 16,30-69 13-16,5-2 13 15,4-11-5-15,7-14-8 16,0 0-2-16,6 6-12 16,0-9-9-16,0-6 5 15,6-6-11-15,4-7 0 16,-1-6-48-16,2-7-36 0,2-10-61 16,-1-7-63-1,-1-10-86-15</inkml:trace>
  <inkml:trace contextRef="#ctx0" brushRef="#br0" timeOffset="593.7574">3463 8282 486 0,'0'0'28'16,"0"0"132"-16,7-72-23 15,11 42-39-15,10 0-24 16,-1 1 0-16,6 6-12 15,-2 3-17-15,-1 6-21 0,-3 7-18 16,-5 4-6-16,-2 3-39 16,-1 10-87-16,-5 7-89 15,-9 3-173-15</inkml:trace>
  <inkml:trace contextRef="#ctx0" brushRef="#br0" timeOffset="765.6705">3552 8395 765 0,'0'0'141'16,"0"0"-18"-16,0 0 16 16,0 0-56-16,0 0-21 15,85-26-10-15,-43 9-29 16,1-3-17-16,-1 3-6 16,1 2-34-16,5-3-103 15,-12 2-128-15,-5 6-121 0</inkml:trace>
  <inkml:trace contextRef="#ctx0" brushRef="#br0" timeOffset="953.1392">3949 8231 674 0,'0'0'209'0,"0"0"-5"15,0 0-58-15,0 0-70 16,0 0-42-16,0 0-10 16,0 0 41-16,-6 111 13 15,6-67-33-15,0 1-24 16,0-2-13-16,6-4-8 15,4-2-7-15,1-5-45 16,-4-4-70-16,8-8-71 0,-6-7-105 16,0-13-236-16</inkml:trace>
  <inkml:trace contextRef="#ctx0" brushRef="#br0" timeOffset="1093.7619">4067 8032 1230 0,'0'0'134'16,"0"0"-68"-16,0 0-66 16,0 0-119-16,0 0-117 15,0 0 38-15,22 86-125 0</inkml:trace>
  <inkml:trace contextRef="#ctx0" brushRef="#br0" timeOffset="1500.0239">4114 8341 575 0,'0'0'274'0,"0"0"-43"15,0 0-19-15,0 0-124 16,0 0-47-16,0 0-28 16,0 0-12-16,66 1 7 15,-45 6 0-15,0 6-7 16,1 3 8-16,-5 3-3 16,-4 4 10-16,-4 1 1 15,-3 0-15-15,-3-2-2 16,-3 1 0-16,0-6 0 15,0-6-1-15,0-5 1 16,0-3 0-16,0-3 11 0,3-13 40 16,6-17-26-16,6-10-25 15,10-10-28-15,5-2 11 16,3 8 4-16,6 8 11 16,-5 13 1-16,0 10-8 15,-4 10 8-15,-6 3 0 16,0 14-6-16,-2 12 7 15,-2 8 25-15,-4 5-10 16,-4 3-13-16,0 1 1 16,-3-4-3-16,0-5-14 15,1-5-20-15,1-8-24 16,1-12-49-16,22-9-84 16,-7-9-15-16,0-14-39 0</inkml:trace>
  <inkml:trace contextRef="#ctx0" brushRef="#br0" timeOffset="1875.0855">5077 7946 1152 0,'0'0'196'15,"0"0"-193"-15,0 0-3 16,0 0 0-16,0 94 16 16,0-30-4-16,0 19-4 15,3-5-8-15,1-8 2 16,1-15-1-16,5-18 1 15,2-3-2-15,-1 0 1 16,-1-12 0-16,-4-6 9 16,0-6-9-16,-6-7 0 0,0-3 14 15,-3 0 20-15,-12-19 68 16,-9-4-76-16,-6-5-26 16,-4 0 0-16,0 5 13 15,1 12 21-15,6 11-11 16,-3 1-24-16,6 19-1 15,2 6 1-15,13 1 0 16,9 1 14-16,3-7 29 16,22-2 6-16,14-8-15 15,13-6 4-15,9-5-2 16,-1 0-36-16,1-9-7 16,5-14-97-16,-15 3-104 15,-17 3-174-15</inkml:trace>
  <inkml:trace contextRef="#ctx0" brushRef="#br0" timeOffset="2750.0631">6455 8157 1098 0,'0'0'214'16,"0"0"-159"-16,0 0 18 16,0 0-39-16,0 0-32 15,0 0 4-15,0 0-12 16,0 6 6-16,-7 11-16 15,4 13 15-15,-3 9 1 16,0 11 21-16,0 3-2 16,-1 3-6-16,4 0-2 15,-2-7 4-15,2-5-5 16,3-8 5-16,0-3-14 16,0-9 2-16,0-6-2 15,11-7 28-15,-1-2 9 16,-1-5-15-16,3-1-8 0,6 0 2 15,1-3 2 1,2 0 0-16,6 0 2 0,0 0-8 16,4-7 3-16,-1-3-9 15,3-1-7-15,-2-1-23 16,-1 0-60-16,6-5-57 16,-8 1-56-16,-7 3-170 0</inkml:trace>
  <inkml:trace contextRef="#ctx0" brushRef="#br0" timeOffset="3015.6645">6939 8121 1197 0,'0'0'151'0,"0"0"-114"15,0 0-34-15,0 0-3 16,0 0-16-16,0 0 15 15,-36 114 1-15,27-64 18 16,3 3 8-16,3-1-1 16,3-4-7-16,0-5-7 15,0-10-11-15,9-4 0 16,3-7-13-16,1-8-42 16,1-11-73-16,2-3-97 15,-7 0-287-15</inkml:trace>
  <inkml:trace contextRef="#ctx0" brushRef="#br0" timeOffset="3343.8224">6967 8424 955 0,'0'0'163'0,"0"0"-121"15,0 0-41 1,0 0-1-16,0 0 28 0,0 0 12 16,109-13 8-16,-67 2-10 15,4-8-19-15,-1-4-9 16,-6-4-10-16,-5-1-23 15,-10-2 4-15,-8 0 0 16,-10 1-6-16,-6 5 2 16,0 4 23-16,-3 10 67 15,-3 4 1-15,-1 2-14 16,4 4-20-16,3 0-34 0,-3 0-4 16,3 16-6-1,0 5 10-15,-3 9 23 0,3 6 11 16,0 4 3-16,0 2 1 15,0 4-22-15,0-7-6 16,0-1-10-16,6-3-28 16,1-4-33-16,2-4-71 15,8-6-55-15,-1-10-63 16,-1-5-284-16</inkml:trace>
  <inkml:trace contextRef="#ctx0" brushRef="#br0" timeOffset="3921.9407">7828 8120 1083 0,'0'0'226'0,"0"0"-99"0,0 0-12 15,0 0-93-15,0 0-22 16,-100 37-32-16,61-4 14 16,-1 3 8-16,6 1-7 15,14 0 16-15,7-6-15 16,10-7 15-16,3-1-6 16,9-6 7-16,13-5 5 15,8-1 19-15,6 1-13 16,4-4 7-16,-1 2-7 15,-2-1-10-15,-4 1-1 16,-6 1-1-16,-5-1 0 0,-7 2 0 16,-7 4-9-1,-8-2 10-15,0 0 0 0,-3 2 2 16,-14-1 12-16,-5-1-4 16,-5-3 1-16,-6-2-3 15,-1-5-8-15,-5-1-45 16,3-3-61-16,-1 0-100 15,13 0 19-15,9-3-113 0</inkml:trace>
  <inkml:trace contextRef="#ctx0" brushRef="#br0" timeOffset="4281.4311">8101 8296 833 0,'0'0'193'16,"0"0"17"-16,0 0-120 16,0 0-29-16,0 0 10 0,0 0 0 15,97-6-27-15,-67 2-19 16,-2 0-8-16,-1-2-8 16,0 2-9-16,-9-2-2 15,-2 5-53-15,-8-1-95 16,-2 2-186-16,-6 0-606 0</inkml:trace>
  <inkml:trace contextRef="#ctx0" brushRef="#br0" timeOffset="4468.8079">8162 8437 669 0,'0'0'201'0,"0"0"-34"15,0 0 23-15,0 0-47 16,0 0-50-16,0 0-39 15,0 0 13-15,75 4-26 0,-48-4-21 16,-5 0-11-16,2 0-9 16,-2 0-52-16,-4 0-150 15,-6 0-517-15</inkml:trace>
  <inkml:trace contextRef="#ctx0" brushRef="#br0" timeOffset="5281.3178">10142 8390 758 0,'0'0'100'16,"0"0"-74"0,0 0-26-16,0 0-12 0,0 0-2 15,0 0 14-15,82-11 6 16,-79 11 81-16,-3 0 66 15,0 0 2-15,0 0-48 16,3 0-33-16,3 0-35 16,12-1-15-16,10-2-4 15,14-4 10-15,27-3-3 16,29-6-6-16,29-1-3 16,6-2-8-16,-8-1 3 15,-16 4 5-15,-33 2-4 16,-13 4 7-16,-17 4-20 15,-8 2 9-15,3-1-10 16,5-1 0-16,-7 2 0 0,-6 3-1 16,-11-2 1-16,-11 3 0 15,-5 0 0-15,-6 0-1 16,0 0-27-16,0 0-21 16,0 0-11-16,0 0-36 15,0 0-45-15,13 0-60 16,-1 0 32-16,6 0-207 0</inkml:trace>
  <inkml:trace contextRef="#ctx0" brushRef="#br0" timeOffset="5546.9558">11971 8078 834 0,'0'0'341'0,"0"0"-261"16,0 0-58-16,0 0 8 16,-7 72 32-16,-2-35 1 15,1 2-15-15,2 5-10 16,3 1-22-16,0-2-6 16,3-4-10-16,0-5-12 15,0-7-45-15,3-7-18 16,6-5-37-16,15-12-61 15,-5-3-93-15,7 0-471 0</inkml:trace>
  <inkml:trace contextRef="#ctx0" brushRef="#br0" timeOffset="5921.9676">11931 7985 1086 0,'0'0'39'0,"-118"26"-29"15,48 5-4-15,-4 12 14 16,18 5 38-16,4 6 6 16,16 4 4-16,18-4 2 15,18-5-5-15,3-2-2 16,27-7-30-16,12-4-7 0,13-4-11 16,9-9-5-1,5-8 0-15,5-6-3 16,1-9-7-16,-4 0 0 0,1-16 0 15,-8-11 6-15,-4-9-4 16,-12-8-2-16,-5-11-8 16,-15-2-14-16,-11 5 22 15,-11 6 11-15,-6 9 80 16,-6 7 42-16,-15 9-94 16,-6 3-39-16,-3 7-45 15,-4-1-30-15,-2 4-15 16,8-1-18-16,-5-4-36 15,7 0-136-15,10 0-748 0</inkml:trace>
  <inkml:trace contextRef="#ctx0" brushRef="#br0" timeOffset="6640.7401">14606 8931 1046 0,'0'0'364'16,"0"0"-261"-16,0 0 38 0,0 0-64 16,0 0-77-1,0 0-19-15,0 0 2 0,-6-17 1 16,6 17-2-16,0 0-24 16,0-1-8-16,0-1 45 15,0-2 5-15,0 1 8 16,3-4 1-16,-3 0-9 15,3 0-13-15,-3 1-16 16,3 2-23-16,-3 1 2 16,0 0 20-16,0 3 2 15,1-1 18-15,-1-2 7 16,2 1 3-16,-2-2 14 16,0 1 24-16,0-4 10 15,0 3 8-15,0-4-3 16,0-2-14-16,-2 2 6 0,1-1-8 15,-2 2 11-15,0 7-10 16,0 0-19-16,0 0-19 16,-3 0-25-16,-8 17 4 15,-2 5 14-15,-6 5 7 16,-5 6 0-16,0 0 0 16,6 0-26-16,-1 0-73 15,1 4-55-15,9-8-97 16,3-9-237-16</inkml:trace>
  <inkml:trace contextRef="#ctx0" brushRef="#br0" timeOffset="6953.2222">15217 8421 942 0,'0'0'633'0,"0"0"-603"16,0 0-30-16,17-76 19 16,-17 72-18-16,0 4-1 15,-7 1-7-15,-13 26-41 16,-5 10 34-16,-5 12 14 16,-5 9 1-16,6 3 14 15,2-2-6-15,8 0-8 16,6-6-1-16,9-10-5 15,4-3-46-15,0-11-40 0,6-9-60 16,27-16-26-16,-3-4-67 16,-2-4-110-16</inkml:trace>
  <inkml:trace contextRef="#ctx0" brushRef="#br0" timeOffset="7328.222">15292 8329 591 0,'0'0'493'0,"0"0"-360"15,21-83-2-15,-3 61-79 16,5 5-36-16,5 6-16 16,2 5 0-16,-1 6-1 15,3 0-8-15,-9 14 3 16,0 13-2-16,-11 7 8 0,-5 7 4 16,-7 5-4-16,-6 3-9 15,-16-2-30-15,-11-5 20 16,-4-6 1-16,2-9 11 15,6-8 7-15,6-8 19 16,7-5 6-16,7-6 5 16,6 0 33-16,3-6-19 15,0-7-44-15,0-1-41 16,3 1 18-16,3 7 12 16,-3 6-2-16,-3 0-8 15,3 13-6-15,0 9 27 16,4 8 11-16,5 1-5 15,8 1-5-15,3-2-1 0,10-4 0 16,9-8-18 0,30-10-54-16,-11-6-66 0,-3-2-368 0</inkml:trace>
  <inkml:trace contextRef="#ctx0" brushRef="#br0" timeOffset="7531.3531">15937 8293 1243 0,'0'0'151'0,"0"0"-119"16,0 0-32-16,0 0-9 15,-64 86 9-15,48-44-9 16,9 4 9-16,4 0 1 16,3-2 7-16,0 1-8 15,9-4-29-15,8-2-123 0,-4-9-90 16,-1-10-125-16</inkml:trace>
  <inkml:trace contextRef="#ctx0" brushRef="#br0" timeOffset="7812.6121">15977 8561 1039 0,'0'0'204'16,"0"0"-166"-16,0 0-18 15,0 0-8-15,109-14-5 16,-65 7 0-16,1-6-7 15,0 0 0-15,-9-4 6 16,-7-2-5-16,-3-5 10 0,-7-6 1 16,-5-2 4-16,-8 1 19 15,-3 2 4-15,-3 12 25 16,0 10 22-16,0 7-81 16,-3 3-5-16,-6 18-24 15,-5 12 8-15,2 6 14 16,5 5 1-16,-3 1 0 15,7 2-23-15,3 12-75 16,0-12-126-16,6-11-322 0</inkml:trace>
  <inkml:trace contextRef="#ctx0" brushRef="#br0" timeOffset="8109.5139">16720 8270 971 0,'0'0'83'0,"0"0"-67"16,-84 75-16-16,65-41 0 15,15 1-29-15,4-1 29 16,16-1 1-16,17-1 28 16,-1 1 0-16,4-3-16 15,-4 0-11-15,-6 0 0 16,-6-3-1-16,-8-4 1 15,-6 0 53-15,-6-3 27 16,0-3-11-16,-12-2-37 0,-12-1-14 16,-4-2-1-16,-7-4-12 15,-1-2-7-15,-10-6-51 16,14 0-104-16,6-4-105 16</inkml:trace>
  <inkml:trace contextRef="#ctx0" brushRef="#br0" timeOffset="8328.257">17234 8490 1023 0,'0'0'522'16,"0"0"-522"-1,0 0 0-15,90-29-6 0,-51 25-28 16,17-5-122-16,-11 2-95 16,-7 3-297-16</inkml:trace>
  <inkml:trace contextRef="#ctx0" brushRef="#br0" timeOffset="8468.8694">17236 8668 1224 0,'0'0'250'0,"0"0"-123"16,0 0-70-16,0 0-30 0,127 4-27 15,-59-4-16-15,-6 0-132 16,-13 0-193-16</inkml:trace>
  <inkml:trace contextRef="#ctx0" brushRef="#br0" timeOffset="9609.5393">20775 8650 988 0,'0'0'139'0,"0"0"-59"16,0 0 31-16,0 0-44 15,0 0-5-15,0 0-1 16,0 0-20-16,107-24-16 0,-22 8 1 16,41-1-7-16,13 0 6 15,4 5-8-15,-10 1-8 16,-23 1-8-16,-7 0 0 16,-21 0 6-16,-21 3-6 15,-19 1 0-15,-11 2 0 16,1-2 1-16,-9 3-1 15,-3 1 0-15,-14 0-1 16,-6 2-47-16,0 0-7 16,-3 0-24-16,-8 0 33 15,1 0-38-15,1 3-76 16,1 4-128-16,7-3-250 0</inkml:trace>
  <inkml:trace contextRef="#ctx0" brushRef="#br0" timeOffset="10000.1363">22486 8483 1058 0,'0'0'137'16,"0"0"-37"-16,0 0-72 16,0 0-21-16,0 0-7 15,0 0 1-15,0 0 25 16,6-82 16-16,23 66-27 15,-1-1-9-15,3 4-5 16,1 3 6-16,-9 7-7 16,0 3 0-16,-14 0-11 0,-5 16-5 15,-4 4-22-15,-4 6-4 16,-17 4 15-16,-6 1 25 16,0 1 1-16,-1-2 0 15,2 0 1-15,2-4 12 16,5-3 7-16,3 1 1 15,5-5-9-15,4-5 9 16,7-2-11-16,0-1 15 16,18-5-3-16,13 0 8 15,12-3 0-15,13-3-19 16,9 0-10-16,4-2-29 0,20-18-55 16,-14 2-103-1,-19 0-150-15</inkml:trace>
  <inkml:trace contextRef="#ctx0" brushRef="#br0" timeOffset="10281.4057">22453 8153 1162 0,'0'0'86'16,"-101"17"-86"-16,40 13-6 15,-23 22 5-15,15 2-9 16,20 5 9-16,7 6 1 16,26-10 20-16,12 6 23 0,4-5 14 15,25-2-7-15,15-5-19 16,25 0-18-16,26-5-3 16,28-14-10-16,8-15-47 15,-5-15-101-15,-35-15-128 16,-31-8-669-16</inkml:trace>
  <inkml:trace contextRef="#ctx0" brushRef="#br0" timeOffset="10531.3932">23043 8153 1205 0,'0'0'112'0,"0"0"-96"15,0 0-15-15,0 0-1 16,0 0 1-16,107 93 13 15,-73-43 18-15,-1 6 16 16,-3 3-3-16,-5 1-20 16,-8-4-1-16,-7-4-2 15,-9-2-9-15,-1-4-11 16,-5-3-2-16,-9-3 0 16,-3-4 0-16,1-5-5 15,0-5-34-15,7-3-100 16,3-4-230-16,6-11-607 0</inkml:trace>
  <inkml:trace contextRef="#ctx0" brushRef="#br0" timeOffset="10703.2774">24041 8953 1326 0,'0'0'265'0,"0"0"-232"15,0 0-33-15,0 0-88 16,0 0-97-16,0 0-180 16,0 0-192-16</inkml:trace>
  <inkml:trace contextRef="#ctx0" brushRef="#br0" timeOffset="12312.6818">24446 8468 393 0,'0'0'920'0,"0"0"-863"0,0 0-57 16,0 0-10-16,0 0 0 15,0 0 9-15,-46 55-1 16,30-22 2-16,0 4 0 16,2 3 6-16,-1 2-4 15,5 2-1-15,1-5 4 16,1-6-5-16,7-3-40 15,1-13-66-15,1-9-59 0,14-8-60 16,2 0 31-16</inkml:trace>
  <inkml:trace contextRef="#ctx0" brushRef="#br0" timeOffset="12468.9343">24440 8105 1262 0,'0'0'241'15,"0"0"-188"-15,0 0-53 16,0 0-3-16,0 0-190 16,0 0-143-16,0 0 175 15,30 52-40-15,-3-15-177 0</inkml:trace>
  <inkml:trace contextRef="#ctx0" brushRef="#br0" timeOffset="12718.9687">24979 8184 902 0,'0'0'121'16,"0"0"46"-16,0 0-27 16,0 0-84-16,0 0-56 15,0 0-1-15,-85 29 1 16,54 18 7-16,4 11 7 16,9 5-4-16,10 0-1 15,7 0 4-15,1 0 0 16,3-4 0-16,7-2 2 15,-2-4-14-15,-3-1 1 16,-5-3-2-16,0-5-11 16,-11-4-38-16,-25-4-66 15,2-10-69-15,-1-12-155 0</inkml:trace>
  <inkml:trace contextRef="#ctx0" brushRef="#br0" timeOffset="12859.5844">24579 8668 20 0,'0'0'1369'0,"0"0"-1217"16,81-32-105-16,-3 19-34 16,3 3-7-16,-3 3-6 15,-6 4 0-15,-17 3-7 16,18-7-118-16,-9 4-149 16,-20-4-489-16</inkml:trace>
  <inkml:trace contextRef="#ctx0" brushRef="#br0" timeOffset="14078.3285">26317 8289 553 0,'0'0'780'0,"0"0"-706"16,0 0-68-16,0 0-6 15,0 0-17-15,0 0 8 16,0 0 9-16,-92 97 0 16,68-62 32-16,5 2 0 15,1 1-8-15,1-3-8 16,2-1-7-16,-3-3-2 15,2 2-7-15,0-9-14 0,-1-2-56 16,-4-6-50 0,4-8-87-16,1-6-128 0</inkml:trace>
  <inkml:trace contextRef="#ctx0" brushRef="#br0" timeOffset="14328.3331">26030 8242 1280 0,'0'0'199'16,"0"0"-170"-16,0 0-29 15,0 0-47-15,0 0 14 16,0 0 33-16,65 99 19 16,-32-55 0-16,4-1 2 15,2 0 0-15,0-4-12 0,-2 1 3 16,-5-7-12-16,-6-3-1 15,-6-1-37-15,-8-10-56 16,-12-2-68-16,-6-7-96 16,-14-6-75-16</inkml:trace>
  <inkml:trace contextRef="#ctx0" brushRef="#br0" timeOffset="14531.4505">25861 8586 339 0,'0'0'948'15,"0"0"-886"1,0 0-40-16,0 0-8 0,115-30-13 16,-57 20 19-16,3 0 21 15,0 0-11-15,-4 1-22 16,-8-1-7-16,-8 3-1 16,-10 0-20-16,-9-1-68 15,-13-10-89-15,-7 2-121 16,-2-4-535-16</inkml:trace>
  <inkml:trace contextRef="#ctx0" brushRef="#br0" timeOffset="14750.2189">26289 8177 1147 0,'0'0'136'16,"0"0"-95"-16,0 0-18 15,0 0-23-15,0 0-7 0,0 0 7 16,-6 83 12-16,-3-37 17 15,-1 9 1-15,-4-1-1 16,4 2-6-16,2-7-14 16,5-2 10-16,3-4-13 15,0-7-6-15,6-4-35 16,9-8-52-16,25-10-67 16,-5-8-93-16,1-6-474 0</inkml:trace>
  <inkml:trace contextRef="#ctx0" brushRef="#br0" timeOffset="15015.8341">27286 8378 1382 0,'0'0'172'16,"0"0"-103"-16,0 0-53 15,0 0-16-15,0 0-21 16,0 0-2-16,0 0 23 16,-6 83 12-16,6-48 1 15,0 2-7-15,0 0-5 16,10-4-1-16,5-3-43 16,-1-3-67-16,8-12-113 15,-4-8-91-15,0-7-415 0</inkml:trace>
  <inkml:trace contextRef="#ctx0" brushRef="#br0" timeOffset="15172.0899">27435 8060 1543 0,'0'0'144'0,"0"0"-110"15,0 0-34-15,0 0-147 16,0 0-91-16,0 0-260 15,0 0 2-15</inkml:trace>
  <inkml:trace contextRef="#ctx0" brushRef="#br0" timeOffset="15453.3395">27775 8203 988 0,'0'0'175'15,"0"0"-50"-15,0 0-77 16,0 0-38-16,0 0-10 15,0 0 6-15,-97 80 3 16,82-52-9-16,12 2 0 16,3 1 5-16,13 3 4 15,13-2 8-15,7 4 9 16,1-4-7-16,-4-1-9 16,-6-4-9-16,-6-2 0 15,-9-4 0-15,-9-1 9 0,-2-4-10 16,-21 3 8-1,-12-3 5-15,-8-2-8 0,-9-1-5 16,-2-5-24-16,-21 2-58 16,14-4-128-16,9-2-332 0</inkml:trace>
  <inkml:trace contextRef="#ctx0" brushRef="#br0" timeOffset="16250.2313">28563 8445 983 0,'0'0'123'16,"0"0"-88"-16,0 0-22 16,0 0-6-16,0 0 10 0,0 0 18 15,0 0 8-15,70 30 21 16,-43-27 6-16,5-3-21 15,4 0-10-15,0 0-15 16,-3-10-3-16,-5-4-8 16,-5-6-2-16,-10-6 5 15,-7-3-16-15,-6-2-5 16,0-2 4-16,-19 11 1 16,-10 5-13-16,-11 11 0 15,-5 6 4-15,-8 12 0 16,2 14 8-16,3 8-1 0,11 6 1 15,12 2-5 1,14-2 6-16,11-1 22 0,1-1-8 16,22-3-2-16,13 1-11 15,7-5-1-15,12-6-24 16,5-8-42-16,28-13-32 16,-15-4-102-16,-12 0-153 0</inkml:trace>
  <inkml:trace contextRef="#ctx0" brushRef="#br0" timeOffset="16484.6033">29019 8299 1243 0,'0'0'129'0,"0"0"-36"16,0 0-43-16,0 0-49 16,91-16-1-16,-49 16 0 0,-3 3 0 15,-6 14-6-15,-10 2-8 16,-10 8 2-16,-12 2 12 15,-1 0-1-15,-14 1-16 16,-12 0 15-16,-7-7 1 16,-2 0 1-16,3-9 0 15,3-4-2-15,6-4-37 16,9-6-67-16,7-6-83 16,7-5-118-16</inkml:trace>
  <inkml:trace contextRef="#ctx0" brushRef="#br0" timeOffset="16719.0051">29503 8256 1069 0,'0'0'154'0,"0"0"-62"15,0 0-2-15,0 0-72 16,0 0-18-16,-103 14-2 16,57 8-3-16,-1 6 5 15,3 7 7-15,8 2 5 16,12 1-6-16,16 0 4 15,8-3 6-15,20-2-3 16,17-2-13-16,13-6 0 16,8-4-41-16,37-14-81 15,-13-5-66-15,-9-2-193 0</inkml:trace>
  <inkml:trace contextRef="#ctx0" brushRef="#br0" timeOffset="16922.1244">29916 8200 844 0,'0'0'185'16,"0"0"-140"-16,-82-4-35 16,42 15-8-16,1 14 6 15,2 8 11-15,7 5 14 16,7 7 27-16,13-1-2 16,7 2-2-16,3-3-18 15,10-4-21-15,14-3-8 16,8-6-9-16,5-6-42 15,26-11-105-15,-8-10-102 16,-3-3-526-16</inkml:trace>
  <inkml:trace contextRef="#ctx0" brushRef="#br0" timeOffset="17250.2434">30081 8431 1028 0,'0'0'33'16,"0"0"-33"-16,0 0-40 15,0 0 35-15,0 0 5 16,81 0 29-16,-49-4 6 16,-2-8-5-16,-5-3-7 15,-8-3 9-15,-7-5-3 16,-10-1-16-16,0 0-11 16,-16 3-2-16,-9 6-12 0,-5 5 11 15,-3 7-1-15,4 3 1 16,0 4 1-16,6 16 0 15,3 5 12-15,7 5 8 16,4 5 15-16,7 0-5 16,2 1-8-16,11-2-15 15,16-5-5-15,7-2-2 16,9-4-12-16,6-9-56 16,28-13-29-16,-15-1-127 15,-3-1-330-15</inkml:trace>
  <inkml:trace contextRef="#ctx0" brushRef="#br0" timeOffset="17500.2713">30699 8135 636 0,'0'0'551'16,"0"0"-545"-16,0 0-6 16,0 0-1-16,-76 89 0 15,63-44 1-15,4 6 31 16,3 1 30-16,6 4-6 15,0-3-17-15,0-1-25 16,3-3-2-16,1-5-10 16,-1-2-1-16,-1-8-17 15,-2-7-37-15,0-7-53 16,0-11-20-16,0-9-67 16,0-9-11-16,0-11-353 0</inkml:trace>
  <inkml:trace contextRef="#ctx0" brushRef="#br0" timeOffset="17718.9972">30678 8200 990 0,'0'0'231'0,"0"0"-150"15,0 0-21-15,0 0-51 16,0 0-9-16,0 0-8 16,93-30-2-16,-80 44-1 15,-2 8 4-15,-5 4 7 16,-5 8 0-16,-1 1-1 15,-6 2-41-15,-13-3-44 16,-4-7 34-16,-2-9 3 16,1-7-19-16,0-11-51 15,9-3-87-15,7-11-367 0</inkml:trace>
  <inkml:trace contextRef="#ctx0" brushRef="#br0" timeOffset="17984.6264">31187 7896 1106 0,'0'0'140'0,"0"0"-131"15,0 0-8-15,0 0-1 16,0 0 2-16,-61 98 15 16,36-52 12-16,2 5 0 15,8 5 0-15,2 3 12 16,7 1-6-16,4-1-18 15,2-2-2-15,0-1-7 0,0-6-2 16,3-7-6-16,8-4 0 16,2-9 0-16,2-4 0 15,5-9-12-15,2-7-8 16,20-10-51-16,-5-11-79 16,-1-11-487-16</inkml:trace>
  <inkml:trace contextRef="#ctx0" brushRef="#br0" timeOffset="18187.7654">30916 8273 1124 0,'0'0'133'0,"0"0"-95"16,0 0-15-16,0 0-11 15,95 0-2-15,-48-1-9 16,3-2 5-16,-1 0-6 15,-5 0-12-15,3-4-127 16,-11 3-118-16,-8-2-486 0</inkml:trace>
  <inkml:trace contextRef="#ctx0" brushRef="#br0" timeOffset="18547.1358">31721 8467 618 0,'0'0'93'16,"0"0"19"-16,0 0 15 15,0 0 14-15,0 0-39 16,0 0 9-16,0 0-19 15,33 4-4-15,-6-4-18 16,6-3-21-16,6-4-15 16,2-3-9-16,1 3-11 15,0 0-4-15,-1 0-8 0,-3 1-2 16,-5 2 2 0,-6 1-2-16,-8 0 0 0,-4 3-29 15,-3-3-36-15,-2 3-21 16,-1-1-13-16,2-8-60 15,-4 0-63-15,-3-1-122 0</inkml:trace>
  <inkml:trace contextRef="#ctx0" brushRef="#br0" timeOffset="18844.0191">31984 8126 599 0,'0'0'194'0,"0"0"-155"16,0 0-28-16,0 0-10 16,0 0-1-16,0 0 33 0,0 0 41 15,-17 30-1-15,17-10 0 16,0 4-14-16,0 11-8 16,-3 6-6-16,-4 4 4 15,-2 2 3-15,2-1-24 16,1-2-8-16,3-5-20 15,-1 0 2-15,3-8 4 16,1-2 3-16,0-2-9 16,0-4-36-16,0-1-89 15,9-8-90-15,3-4-171 0</inkml:trace>
  <inkml:trace contextRef="#ctx0" brushRef="#br0" timeOffset="19078.3957">32354 8656 1033 0,'0'0'132'0,"0"0"-98"16,0 0-2-16,0 0 12 16,0 0 5-16,-3 86-21 15,-15-53-7-15,-7 3 1 16,-1 0-12-16,0-3-8 15,3-2-2-15,1-9-15 16,2-2-56-16,7-4-51 0,5-12-51 16,4-1-99-1,4-3-323-15</inkml:trace>
  <inkml:trace contextRef="#ctx0" brushRef="#br0" timeOffset="19422.1554">32860 8214 1007 0,'0'0'112'0,"0"0"-18"15,0 0-62-15,0 0-6 0,0 0-7 16,0 0-3-16,0 0-15 15,-29 8 0-15,2 15 7 16,-8 12 37-16,-4 7 17 16,-4 8-2-16,2 3-21 15,2 0-9-15,6-4-15 16,5-2-8-16,4-8-1 16,9-2-6-16,2-9-3 15,6-7-30-15,4-8-30 16,1-6-56-16,2-10-39 15,0-12 25-15,0-8-224 0</inkml:trace>
  <inkml:trace contextRef="#ctx0" brushRef="#br0" timeOffset="19687.781">32502 8235 1005 0,'0'0'136'16,"0"0"-123"-16,0 0-13 15,0 0 0-15,0 0 13 16,0 0 23-16,0 0 28 16,17 51 0-16,-4-22-8 15,3 4-19-15,0 5 2 16,4 3-13-16,-3 3-3 16,0 1 19-16,-2-1-27 15,-2-2-3-15,-1-2-11 16,-1-7 6-16,-2-3-7 15,0-6-33-15,1-6-70 16,14-7-77-16,-2-1-118 0,1-10-377 16</inkml:trace>
  <inkml:trace contextRef="#ctx0" brushRef="#br0" timeOffset="19953.42">33028 8663 849 0,'0'0'119'0,"0"0"-83"16,0 0 10-16,0 0 31 15,-34 79-12-15,17-50 14 0,0 4-18 16,-2-2-19-16,-1 0 0 16,-2 0-10-16,0-4-11 15,2 1-20-15,0-7 1 16,5-1-2-16,4-5 0 15,4-5-51-15,6-6-52 16,1-4-93-16,9 0-93 16,6-5-408-16</inkml:trace>
  <inkml:trace contextRef="#ctx0" brushRef="#br0" timeOffset="21859.6921">27212 9425 93 0,'0'0'43'0,"0"0"48"16,0 0-45-16,0 0-26 16,0 0 28-16,0 0 64 15,0 0-24-15,-40 4-34 16,40-4-31-16,0 0-23 16,0 0-16-16,0 0-19 15,0 0 6-15,0 0 13 16,0 0 15-16,4-1 1 15,3-8 77-15,-1 2-25 16,0-3 52-16,-2 0-2 16,2 3 5-16,-3 1-14 15,0 3 11-15,-3 3-4 0,0 0-28 16,-3 0-22-16,-6 0-19 16,-4 0-19-16,-8 0-11 15,-7 9-1-15,-7 5 0 16,-2 9-6-16,-5 4 6 15,6 2 0-15,7 1 6 16,9 0-4-16,8-7 0 16,9-1-1-16,3-8-1 15,2 0-7-15,14-6 7 16,5-3 2-16,6-3 8 16,4-2 9-16,2 0-5 15,1-8 4-15,-5-10-5 16,-2-5-3-16,-5-10-3 15,-4-3-7-15,-8-4 0 16,-4 1-26-16,-6 6 19 0,0 6 7 16,0 11 11-16,-9 6-11 15,0 4-39-15,-3 2-41 16,-3 4-95-16,1 0-158 16,1 10-7-16</inkml:trace>
  <inkml:trace contextRef="#ctx0" brushRef="#br0" timeOffset="22250.3118">27369 9591 677 0,'0'0'150'16,"0"0"-51"-16,0 0 70 0,0 0-45 16,0 0-30-16,0 0-31 15,0 0-47-15,51-63-3 16,-27 30-7-16,3-8 8 15,-1 2-11-15,1 2 3 16,-5 8 1-16,-6 9-5 16,-7 8 6-16,-6 8-1 15,0 1-7-15,-2 3-7 16,2 0-20-16,1 7-27 16,1 9-10-16,1 11 25 15,0 5 31-15,-3 8 8 16,0 2 0-16,3-2 2 15,0-7-2-15,3-3-25 0,9-10 16 16,3-6-18-16,6-6-18 16,7-6-16-16,4-2-2 15,3 0-20-15,-2-10 5 16,-3 0-33-16,-7 3-51 16,-5-3 14-16,-11 7-31 15</inkml:trace>
  <inkml:trace contextRef="#ctx0" brushRef="#br0" timeOffset="22781.5867">28582 9244 1196 0,'0'0'53'15,"0"0"-53"-15,0 0-11 16,-82 10-49-16,50 3 2 0,-3 3 19 16,5 0 26-16,9-2 12 15,6 2-10-15,12-2-1 16,3-4-17-16,9 2 12 16,15 1 17-16,9-2 6 15,3 2 4-15,0 0-4 16,-2 0-6-16,-8 1 1 15,-7 0-1-15,-10 4-1 16,-6 0 1-16,-3 2 35 16,-6 0-20-16,-14-1 8 15,-7 1-1-15,-4-1-5 16,-3-5-7-16,-2-1 6 16,3-6-6-16,4-3-10 0,0-4-17 15,5 0-69 1,5-11-123-16,10-2-515 0</inkml:trace>
  <inkml:trace contextRef="#ctx0" brushRef="#br0" timeOffset="23015.9657">28782 9283 955 0,'0'0'236'0,"0"0"-219"16,0 0-17-16,0 0-8 16,0 0 0-16,0 0 7 15,-58 95 0-15,58-64 1 0,0 4-1 16,0-4-9-16,1-2-1 16,7 2-43-16,-2-9-69 15,-3-5-147-15</inkml:trace>
  <inkml:trace contextRef="#ctx0" brushRef="#br0" timeOffset="23187.8452">28766 9157 1467 0,'0'0'113'16,"0"0"-90"-16,0 0-23 0,0 0-155 15,0 0-57-15,0 0-87 16,91 1-187-16</inkml:trace>
  <inkml:trace contextRef="#ctx0" brushRef="#br0" timeOffset="23797.2123">28893 9353 1091 0,'0'0'78'0,"0"0"-48"16,0 0-15-16,105-7-15 16,-69 7 9-16,-1 4 9 0,-6 13 4 15,-5 4 3-15,-6 3-19 16,-6 3-5-16,-8 2-1 16,-4-2-1-16,0-1-15 15,-6-5-6-15,-5-6 2 16,2-2 3-16,1-6 8 15,3-4 9-15,3-3 1 16,2 0 44-16,0-13-18 16,3-7-22-16,15-12-5 15,9-5-39-15,4 3 21 16,3 5 4-16,1 9 4 16,-4 11 9-16,-6 9 0 15,-4 3 0-15,-6 14 1 16,-3 5-8-16,-6-1-10 15,-5 1-21-15,-1-5-1 0,0-3-30 16,0-5 15-16,0-5 35 16,0-4 20-16,0 0 20 15,0 0 35-15,0-10 25 16,6-10-47-16,8-7-10 16,5-6-23-16,5-3 1 15,3 5 0-15,-2 6 6 16,-1 9 2-16,-3 6-7 15,-3 9 7-15,-6 1-9 16,-3 3 0-16,-3 14 10 16,-2 6-4-16,-2 4 13 0,-2 5 4 15,0 2-11 1,0-4-4-16,4-1-7 0,2-6-1 16,3-7 5-1,6-3-5-15,5-5-61 0,5-6 0 16,6-2-20-16,17-21-56 15,-8-6-130-15,-7-4-404 0</inkml:trace>
  <inkml:trace contextRef="#ctx0" brushRef="#br0" timeOffset="23969.1048">29880 9276 825 0,'0'0'132'0,"0"0"-65"16,0 0-67-16,0 0-9 15,0 0 4-15,0 0 5 16,0 99 7-16,0-62 15 0,3 0 24 15,6-1-18-15,2 0-5 16,1-7-19-16,4-5-4 16,9-4-43-16,-5-6-87 15,-1-11-133-15</inkml:trace>
  <inkml:trace contextRef="#ctx0" brushRef="#br0" timeOffset="24109.715">29990 9056 1326 0,'0'0'118'15,"0"0"-118"-15,0 0-35 0,0 0-175 16,0 0-138-16,0 0-12 16</inkml:trace>
  <inkml:trace contextRef="#ctx0" brushRef="#br0" timeOffset="24375.3501">30349 8966 100 0,'0'0'861'0,"0"0"-763"16,0 0-37-16,0 0-60 15,0 0 5-15,0 0 43 16,-17 86 32-16,13-44-14 15,1 2-2-15,3 6-4 16,0 2-19-16,0 0-17 0,-2-1-13 16,1 2-5-16,-5-3-1 15,1-4-6-15,2-6-35 16,2-8-33-16,1-3-59 16,0-12-62-16,4-9-44 15,10-7-83-15</inkml:trace>
  <inkml:trace contextRef="#ctx0" brushRef="#br0" timeOffset="25312.8647">30690 9197 1035 0,'0'0'117'16,"0"0"-103"-16,0 0-7 0,0 0-7 15,-85 14 1-15,51 8 10 16,1 6-2-16,3 3 6 15,6 3-1-15,8 0-4 16,9-5 3-16,7 0 2 16,0-8-5-16,10-4 3 15,11-5 3-15,4-5 0 16,5-4-2-16,3-3 4 16,0-10-2-16,-2-11-2 15,-3-7 14-15,-4-5-17 16,-6 4-3-16,-6 5-7 15,-7 8 63-15,-5 9-15 0,0 6-49 16,0 1-11 0,-5 0-21-16,-2 7 13 0,1 7 17 15,0 5 1-15,3 1 1 16,1 6 0-16,2 1 0 16,0 0 8-16,8-1-8 15,5 0 0-15,2-6-1 16,4-6 0-16,0-6 1 15,3-7 1-15,2-1 10 16,1 0-3-16,3-12-1 16,1-12 3-16,2-12-3 15,2-8-7-15,-1-12-18 16,-2 0 10-16,-2-3 6 0,-6 5-4 16,-8 9-2-1,-6 11 8-15,-6 11 0 0,-2 11 0 16,0 5-20-16,0 4 11 15,0 3-4-15,0 0-12 16,0 0-11-16,4 0-12 16,2 10 6-16,4 2 25 15,2 8 10-15,5 3 6 16,2 1 0-16,7 2 1 16,2 0 1-16,0-2-1 15,2-1 1-15,-5-7 0 16,-3 1 10-16,-6-7 7 15,-7 0-5-15,-6-3-6 16,-3-1-7-16,0 4 20 16,-14 3 8-16,-7 3-11 0,-2 4-4 15,-2 4-4-15,2-1-8 16,2 1 0-16,7-2 9 16,4-2 21-16,6-3 2 15,2-1 2-15,2-3-16 16,0 0-3-16,9-3-13 15,7 0 10-15,7-1 7 16,6-2-4-16,6-3 2 16,4 2 2-16,1-2-12 15,2-4-7-15,-6 0 11 16,-7 3-11-16,-6-3 0 16,-8 0 0-16,-6 0-1 0,-5 0 0 15,-4 0-8-15,0 0-7 16,0 0 4-16,0 0-30 15,0 0-17-15,0 0-28 16,0 0-66-16,0 0-71 16,0 0-128-16</inkml:trace>
  <inkml:trace contextRef="#ctx0" brushRef="#br0" timeOffset="26406.6485">31944 9619 671 0,'0'0'215'0,"0"0"-42"16,0 0 7-16,0 0-57 16,0 0-1-16,0 0-44 15,0 0-27-15,0 0-19 16,0 0-23-16,0 0 4 15,0 0-12-15,0 0 8 16,0 0-9-16,0 0-1 16,0 0 0-16,0 0-20 15,0 0 10-15,0 0-10 16,0 0 8-16,0 0-1 0,0 0-5 16,0 0-9-16,0 0 0 15,0 0 2-15,0 0 13 16,0 0 12-16,0 0 0 15,0 0 0-15,0 0 0 16,0 0 0-16,0 0 1 16,0 0-1-16,0 0 0 15,0 0 1-15,0 0 0 16,0 0-2-16,0 0-10 16,0 0-11-16,0 0-22 15,1 0-7-15,8 0-41 16,-3 0-56-16,1-2-125 0</inkml:trace>
  <inkml:trace contextRef="#ctx0" brushRef="#br0" timeOffset="29859.8051">31778 9365 370 0,'0'0'121'0,"0"0"-88"15,0 0 8-15,0 0-8 16,0 0 0-16,0 0-4 0,0 0 16 16,0 0 21-16,0 0-1 15,0 0-17-15,0 0 2 16,1 0-6-16,1 0 2 15,-1 0-4-15,1 0-9 16,4 0 0-16,7 0 5 16,5 0 1-16,12-2 13 15,10-1-1-15,11-1-3 16,9-2-13-16,6-1 7 16,1 0 1-16,1-2-12 15,-4 2-15-15,-7-3 3 16,-11 3 4-16,-8 1-14 0,-13 1-2 15,-10-1 3-15,-8 3-8 16,-7 3-2 0,0-1-16-16,0 0-21 0,-4 1-35 15,-14-2-97-15,-21 2-23 16,0 0-51-16,4 0-78 0</inkml:trace>
  <inkml:trace contextRef="#ctx0" brushRef="#br0" timeOffset="30250.4287">32110 9114 378 0,'0'0'516'15,"0"0"-468"-15,0 0 51 16,0 0-12-16,0 0-7 16,0 0-15-16,0 0-7 15,-1-13-16-15,1 13-26 16,0 6-16-16,-6 8 6 16,-1 13 1-16,-4 10 6 15,0 9 18-15,0 6 7 16,5 8-9-16,4-1-2 15,2-5-11-15,2-2 3 0,12-6-9 16,5-3 6 0,0-7-16-16,1-2 8 0,-1-5-8 15,-2-7-12-15,-3-2-45 16,-2-6-33-16,-2-4-61 16,0-6-85-16,-4-1-80 15,-2-3-376-15</inkml:trace>
  <inkml:trace contextRef="#ctx0" brushRef="#br0" timeOffset="31094.2471">32221 9796 810 0,'0'0'130'0,"0"0"-38"16,0 0 50-16,0 0-74 16,0 0-48-16,71-81 11 15,-48 66-10-15,-5 5-13 16,-6 6-7-16,-6 1 8 16,-2 3-9-16,-4 7 0 15,0 13-1-15,0 6-9 16,0 7 10-16,0 4 1 15,-4-1 0-15,1-3 0 16,0-4 1-16,3-3-1 16,0-8-1-16,0-6 0 0,0-5-1 15,0-3 1 1,0-4 1-16,0 0 5 0,6-2 24 16,7-13 11-16,5-9-27 15,6-9-8-15,3-2-6 16,0 1 1-16,-5 5-1 15,-5 9 0-15,-7 7 0 16,-4 9 3-16,-3 1-3 16,-2 3 0-16,1 0-10 15,-2 0-5-15,1 3 4 16,1 8-10-16,1 5 7 16,-1 6 12-16,-1 2 0 0,2 2 2 15,-1 0-1 1,3-3 1-16,-2-2-1 0,2-8 1 15,-1-3-1-15,1-4-13 16,-1-5 14-16,1-1 0 16,2 0 23-16,1-14-4 15,2-6-9-15,5-10-3 16,2-3-5-16,0-6 9 16,1 0-4-16,0 5-5 15,-4 7-1-15,-3 9-1 16,-5 8-1-16,-1 3 1 15,-2 4 1-15,0 2 0 16,0 1-1-16,0 0-1 0,-2 0-7 16,-1 1 6-1,0 12-15-15,0 9 2 0,0 8 14 16,-7 4-1-16,-1 5 2 16,-1 1-1-16,3-1 1 15,5-3 0-15,1-5 0 16,0-3 1-16,4-4-1 15,8-7 0-15,5-1 0 16,4-7 0-16,7-5-1 16,7-4-12-16,6 0-33 15,20-23-125-15,-10-3-141 16,-6 2-361-16</inkml:trace>
  <inkml:trace contextRef="#ctx0" brushRef="#br0" timeOffset="31281.7512">33074 9914 851 0,'0'0'97'0,"0"0"-77"15,0 0-8-15,0 0 5 16,0 85 25-16,-3-51-20 16,-1 0-8-16,-1-5-4 15,3 1-9-15,-1-7-1 16,1 2-19-16,-1-8-120 15,2-6-166-15</inkml:trace>
  <inkml:trace contextRef="#ctx0" brushRef="#br0" timeOffset="31812.961">32818 9142 514 0,'0'0'265'16,"0"0"-188"-16,0 0 24 15,0 0 3-15,0 0-32 16,0 0-18-16,0 0-22 15,34 0-9-15,-22 0 0 16,6 2-3-16,5 12-12 16,5 10 35-16,5 8-12 15,1 5-20-15,0 4-4 16,-1 0-6-16,1 2 0 0,-1-1 0 16,0-6-1-16,-3-6 0 15,-3-6-13-15,-4-7-42 16,-3-4-13-16,-1-8-35 15,5-5-40-15,-6 0-74 16,-2-8-177-16</inkml:trace>
  <inkml:trace contextRef="#ctx0" brushRef="#br0" timeOffset="32094.2065">33275 9155 781 0,'0'0'70'16,"0"0"-13"0,0 0-6-16,0 0-32 0,0 0 17 15,0 0-20-15,0 0-15 16,-47-18 11-16,25 36 12 16,-6 8-5-16,-2 6 3 15,-2 6-2-15,1 4-13 16,0 2 3-16,2-2-4 15,1 4-5-15,4-8 0 16,5-3-1-16,5-8-30 16,7-5-51-16,7-5-38 15,19-7-51-15,9-4 10 16,4-6-213-16</inkml:trace>
  <inkml:trace contextRef="#ctx0" brushRef="#br0" timeOffset="32422.4579">33500 9399 649 0,'0'0'97'16,"0"0"-70"-16,0 0-11 15,0 0 13-15,0 0 47 16,0 0-19-16,0 72-18 15,-7-41-12-15,-1 2-7 16,0 2-4-16,2 3 16 0,0 0-10 16,1 3-5-16,2 0 9 15,0-3 3-15,1 0-13 16,0-4-9-16,2-7-1 16,0-5-5-16,0-8-1 15,0-4-8-15,0-3-32 16,0-7-43-16,0-4-15 15,0-13-6-15,0-2-205 0</inkml:trace>
  <inkml:trace contextRef="#ctx0" brushRef="#br0" timeOffset="32766.1067">33482 9468 601 0,'0'0'119'0,"0"0"15"16,0 0-34-16,0 0-35 0,0 0-6 15,0 0 0-15,0 0-24 16,53-76-8-16,-40 69-2 16,4 1-15-16,1-1-10 15,5 4 0-15,-3 3 0 16,-1 0 5-16,-5 6-5 16,-5 11-1-16,-6 3-21 15,-3 6 6-15,0-1 15 16,-9 0-1-16,-6-1 2 15,-4-3-1-15,-6-3 1 0,-4-2 0 16,-4-2 1 0,1-4 1-16,2-4 0 0,3-3-2 15,7-2 0-15,7-1 0 16,7 0-24-16,5 0-30 16,2-4-22-16,14-2-206 15,4-1-82-15</inkml:trace>
  <inkml:trace contextRef="#ctx0" brushRef="#br0" timeOffset="32984.847">33680 9993 378 0,'0'0'378'16,"0"0"-288"-16,0 0-76 15,0 0-14-15,0 0-105 16,0 0-201-16</inkml:trace>
  <inkml:trace contextRef="#ctx0" brushRef="#br0" timeOffset="59360.243">12438 16051 18 0,'0'0'490'16,"0"0"-411"-16,0 0-14 0,0-15 39 16,0 10-10-16,0 3-22 15,3-1-8-15,0 2 20 16,-3-2 13-16,3 3-19 15,-3-3-19-15,0 3-36 16,1 0-10-16,-1 0-12 16,0 0-1-16,0 0-33 15,0 0-44-15,0 0-79 16,0 15-87-16,0-1-37 16,0 2-127-16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27T05:19:49.4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753 17534 416 0,'0'0'0'16,"9"86"-13"-16,0-36 13 15,-3 2 1-15,-3-8-1 0,3-8 0 16,-6 4 0-16,0-12-32 16,-9-8-228-16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28T08:53:33.9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7513 2412 188 0,'0'0'134'16,"0"0"-75"-16,0 0-11 0,0 0 2 16,0 0-5-16,0 0-28 15,8 0-4-15,-8 0 6 16,0 0-19-16,0 0-39 15,-8 0-17-15,-1 0-67 16,-1 0-95-16</inkml:trace>
  <inkml:trace contextRef="#ctx0" brushRef="#br0" timeOffset="5765.7101">13652 13733 65 0,'0'0'113'0,"0"0"-27"16,0 0-11-16,0 0-55 16,0 0-4-16,0 0 10 0,8-37 19 15,-8 34 30-15,0-1 7 16,3 1-4-16,-3 3-19 16,0 0-20-16,0 0-16 15,0 0-14-15,0 0-2 16,0 0 9-16,0 0 6 15,0 0 10-15,0 0 2 16,0 0 5-16,0 0 3 16,0 0 12-16,0 0-1 15,0 0 5-15,0 0-4 16,0 0-5-16,0 0 2 16,0 0 2-16,0 0-6 15,0 0-20-15,0 0-17 16,0 0-10-16,0 0 0 15,0 0-11-15,0 7 1 0,0 9 7 16,0 4 3-16,0 3 8 16,0 4 3-16,0 3 2 15,-3 2 3-15,-5 1-2 16,4-2-4-16,-2-2-10 16,3-3 6-16,-3 1-5 15,-1 0 12-15,1-2-12 16,3 2 9-16,-4 0-1 15,3-4 0-15,-1 3-8 16,2-3 0-16,1-4 0 16,-1 1 5-16,0 0-4 15,3-6 0-15,0 0-1 16,0-4 0-16,0-2 0 16,0-3 0-16,0-5 0 0,0 0 0 15,0 0 5-15,0 0-6 16,0 0-5-16,-3 0-17 15,3 0-14-15,-3-3-24 16,0-4-51-16,-6-13-117 16,-5 0-110-16,4 0-341 0</inkml:trace>
  <inkml:trace contextRef="#ctx0" brushRef="#br0" timeOffset="6000.0686">13565 13652 162 0,'0'0'111'16,"0"0"-83"-16,0 0-28 16,0 0-125-16</inkml:trace>
  <inkml:trace contextRef="#ctx0" brushRef="#br0" timeOffset="6265.7062">13565 13652 80 0,'52'-25'209'0,"-52"25"-101"0,0 0-29 15,0 0-31-15,0 0-19 16,0 10 31-16,0 3 14 16,-7 3-6-16,0 4-3 15,-3 3 0-15,-2 4-2 16,3 2-12-16,-8 1-16 16,7-3-15-16,-3-1 0 15,4 0-8-15,-2-6-11 16,5-6 6-16,-1-1-6 15,1-7-1-15,6-3-13 16,-3 0-35-16,3-3-39 0,0 0-59 16,-3-3-35-16,3-6-235 15</inkml:trace>
  <inkml:trace contextRef="#ctx0" brushRef="#br0" timeOffset="6546.9549">13642 13654 590 0,'0'0'118'16,"0"0"-59"-16,0 0-28 15,0 0-20-15,0 0 4 16,0 0 29-16,0 0 7 16,88 26-6-16,-64-10-6 0,0 4-12 15,0 0-4 1,1 2 3-16,-4-1-11 0,3-1 15 15,-3 0-10-15,-2 0-9 16,-3-1-1-16,1 1-10 16,-8-4-2-16,0 1-34 15,-6-3-80-15,-1-5-67 16,-2 0-123-16</inkml:trace>
  <inkml:trace contextRef="#ctx0" brushRef="#br0" timeOffset="8093.8584">12538 14512 209 0,'0'0'184'0,"0"0"-42"16,0 0-45-16,0 0-41 16,0 0 1-16,0 0 2 15,0 0 13-15,-3-26 5 16,0 26-31-16,0 0-26 0,-3 0-12 15,-1 0-8-15,-2 3 0 16,-5 7 1-16,-8 3-1 16,-2 4 10-16,-1 2 2 15,-2 1 10-15,3 3 5 16,3 1-8-16,-1 1-10 16,5-1 9-16,1 3-2 15,4-2-10-15,-2 2 7 16,8 0-11-16,2-2-1 15,4 2 21-15,0 0-8 16,0 0 1-16,4-5 1 16,10 1-3-16,-2-3-6 15,4-3-7-15,1-5 16 16,2 0-7-16,-1-3 4 16,3-3-6-16,-2-6 1 0,1 0 0 15,-1 0-6-15,-3-6-1 16,7-8 12-16,-6-2-7 15,5-7 1-15,-3-3-5 16,-1 0 6-16,-6-1-6 16,0 0-1-16,1 0 6 15,-2 2-7-15,2-2 1 16,-4 0-1-16,-2 2 0 16,-1-2 1-16,5 0-1 15,-8 0 0-15,0 2 0 0,-3 1 0 16,0 4-6-1,0 5-8-15,-3 5-4 0,-3 0 8 16,-6 6 10 0,3 4 0-16,-7-3 0 0,2 3-1 15,-2 0-15-15,1 0-7 16,1 0-1-16,5 3-29 16,5 0-15-16,1-3-28 15,3 0-55-15,0 0-33 16,6 0-78-16,4 0-72 0</inkml:trace>
  <inkml:trace contextRef="#ctx0" brushRef="#br0" timeOffset="8703.2438">13366 14393 722 0,'0'0'153'0,"0"0"-29"15,0 0-14-15,0 0-42 16,0 0-26-16,0 0-42 15,0 0-8-15,0-3-24 16,-3 23-20-16,-3 6 50 16,-4 10 2-16,1 7 25 0,-4 4-1 15,2 9-9-15,-1-3-2 16,0 2-6-16,1-4 3 16,4-3-9-16,1-7 0 15,0-6 0-15,2-8 6 16,1-7-6-16,0-7 0 15,0-6 0-15,3-5 8 16,0-2-8-16,0 0 8 16,0-12-9-16,0-8-64 15,6-3 53-15,1 1 11 16,5 1 10-16,0-2-9 16,6 6-1-16,-3-3 0 15,3 8 0-15,1-1-1 0,-4 6-6 16,0 3-2-1,-3 4 2-15,-6 0-18 0,3 10-4 16,1 9 18-16,1 5 4 16,-2 3 7-16,1 0 7 15,0 1-6-15,4-4 5 16,-5-4-6-16,3-7-28 16,1-6-38-16,10-7-58 15,-3-3-44-15,3-11-96 0</inkml:trace>
  <inkml:trace contextRef="#ctx0" brushRef="#br0" timeOffset="9125.1184">13750 14611 755 0,'0'0'147'0,"0"0"-41"16,0 0-46-16,0 0-38 15,0 0-21-15,-78 21 5 16,52 7-5-16,6 6 9 15,1 2 11-15,8 1-6 16,5-2-7-16,6-1-8 16,0-8 0-16,3-6 8 15,8-9-8-15,5-3 0 16,3-8 19-16,2 0-4 16,3-10-5-16,3-9-10 15,-2-10-12-15,-1 1-4 0,-6-4 5 16,0 5 0-16,-9 4 11 15,-3 6 13-15,-2 9 53 16,-4 4 2-16,0 4-36 16,0 0-32-16,0 0-20 15,0 7 1-15,0 8 5 16,0 5 12-16,0 7 2 16,0 2 15-16,0 1-8 15,0 1-6-15,0-1-1 16,0-5-6-16,0-8-43 15,0-4-42-15,3-9-12 16,9-4-59-16,3-11-78 16,-3-9 18-16</inkml:trace>
  <inkml:trace contextRef="#ctx0" brushRef="#br0" timeOffset="9421.9937">13981 14608 753 0,'0'0'175'16,"0"0"-88"-16,0 0-28 15,0 0-59-15,0 0-7 16,0 0-6-16,0 0 13 16,25 100 16-16,-22-58 0 15,3 3-9-15,1-7-1 16,4-2-6-16,-2-12 0 16,0-6 0-16,2-11-6 15,2-7 6-15,3 0 15 0,3-13 6 16,4-10 6-16,2-10-17 15,2-4-10 1,-5-2-6-16,4 2-10 0,-7 5-1 16,1 8 5-16,-3 1-11 15,0 10-18-15,-2 1-60 16,5 5-71-16,-1 2-112 16,-6 3-82-16</inkml:trace>
  <inkml:trace contextRef="#ctx0" brushRef="#br0" timeOffset="9812.6508">14461 14650 93 0,'0'0'150'16,"0"0"-29"-16,0 0-42 16,0 0 12-16,0 0 4 15,81 30-7-15,-62-30-8 16,-3 0-14-16,1-6-2 0,-2-7-14 16,-5-1-22-16,-2-1-10 15,-2 1-6-15,-6-2-8 16,0 5 4-16,0-2 6 15,-6 3 3-15,-5 3-8 16,-2 1-6-16,4 2-2 16,0 4-1-16,-3 0 2 15,3 0-1-15,-4 14-1 16,-2 9 6-16,-2 9 11 16,4 5 14-16,1 10 22 15,0-4-5-15,9 3-28 0,3-10-2 16,0-6 8-1,18-7 22-15,7-10-2 0,8-3 5 16,6-7-18 0,6-3-11-16,7 0-19 0,3-13-3 15,0-3-45-15,-3-1-42 16,7-3-81-16,-16 0-121 16,-12 7-589-16</inkml:trace>
  <inkml:trace contextRef="#ctx0" brushRef="#br0" timeOffset="11656.4002">15496 14630 202 0,'0'0'131'16,"0"0"-35"-16,0 0 3 16,0 0-28-16,0 0 10 15,0 0-13-15,0 0-5 16,-1-19-7-16,1 19 4 15,0 0-13-15,0 0-19 16,0 0-18-16,0 0-10 16,0 0 0-16,0 0 1 15,0 0 0-15,0 0 5 16,0 0 1-16,0 0-6 16,0-3 0-16,0 3 12 15,0 0 0-15,0-3-1 0,0 3-11 16,0-3 0-16,0 2 9 15,0 1-4-15,0-3 4 16,0 3 6-16,0 0-3 16,0-3-3-16,0 3 3 15,1-3-7-15,1 2 4 16,-1-2-9-16,3 0-1 16,0 0 1-16,-4 2-1 15,3 1-1-15,0 0 1 16,-3 0-2-16,3 0-9 15,0 0 10-15,0 0 0 16,3 0 1-16,0 0-1 16,1 0-7-16,-1 1-11 0,2 15-16 15,-5 4 12 1,0 9 23-16,0 5 7 0,-3 5 41 16,0 1-15-1,0 0 6-15,0-7-27 0,-3-4 1 16,3-9-12-16,-3-7 6 15,3-7 0-15,0-6-5 16,0 0 12-16,0 0 21 16,0-10 43-16,6-8-21 15,4-9-50-15,-1-7-7 16,9-1-26-16,0 1 26 16,1 2 2-16,5 2-2 0,-2 3 1 15,7 3 0 1,-2 2-1-16,-4 5 0 0,3 4 0 15,-11 6-1-15,-1 4-6 16,-4 3-4-16,-4 0-10 16,-3 3-3-16,3 11-7 15,-2 6 24-15,-4 5 7 16,0 9 21-16,0 6 6 16,0 3 4-16,0 5-4 15,-7-4-1-15,1 0-8 16,3-5-12-16,0-3 2 15,3-10-7-15,0-3 0 16,0-9 2-16,0-4-3 16,6-4-51-16,3-5-62 15,11-8-53-15,0-13-61 0,-1-9-647 16</inkml:trace>
  <inkml:trace contextRef="#ctx0" brushRef="#br0" timeOffset="12000.1557">16096 14667 849 0,'0'0'146'16,"0"0"-58"-16,0 0-53 15,0 0-28-15,0 0 5 16,-45 103 5-16,35-58 8 16,4 2-24-16,6-4 7 15,0-3-7-15,3-8 7 16,13-5 11-16,7-10 16 0,-1-7 2 15,5-7-2-15,3-3-9 16,-1-7-10-16,3-16-4 16,-2-6-2-16,-11-11-10 15,-4-4 0-15,-7-1-11 16,-8-1-28-16,0 3 7 16,-18 9 32-16,0 12 21 15,-8 2 20-15,3 9-26 16,-6 1-11-16,3 4-4 15,0 3-58-15,-10 2-67 16,14 1-102-16,1 0-145 0</inkml:trace>
  <inkml:trace contextRef="#ctx0" brushRef="#br0" timeOffset="12765.803">16917 14588 538 0,'0'0'186'0,"0"0"-103"16,0 0 38-16,0 0-43 15,0 0-24-15,0 0-36 0,0 0-17 16,0 4-1 0,0 12 0-16,0 3 22 0,-2 8 44 15,-4 7 2-15,2 4-23 16,-2 2-25-16,3 3-2 16,3-3-4-16,0-3-12 15,0-2 5-15,0-8-7 16,0-3 6-16,3-8-6 15,3-3-18-15,-6-6-50 16,3-4-29-16,0-3-17 16,0-13-18-16,-2-3-116 0</inkml:trace>
  <inkml:trace contextRef="#ctx0" brushRef="#br0" timeOffset="12953.2968">17008 14406 958 0,'0'0'135'0,"0"0"20"16,0 0-48-16,0 0-58 15,0 0-49-15,0 0-1 16,0 0-50-16,11-56-88 16,2 56-85-16,-1 11-32 15,-1 1-126-15</inkml:trace>
  <inkml:trace contextRef="#ctx0" brushRef="#br0" timeOffset="13453.3027">17138 14634 819 0,'0'0'174'0,"0"0"28"15,0 0-79-15,0 0-114 16,0 0 0-16,0 0-8 15,0 0 0-15,56 13 8 16,-36 0-8-16,-1 4-2 16,-4 3-13-16,0 6 1 15,-6 1-4-15,-2 6 17 16,-4-4 0-16,-1 1 1 16,-2-3-1-16,0-7-6 15,0-4-15-15,0-6 8 16,-2-7-6-16,-1-3 19 0,2 0 10 15,-2-3 28-15,-3-14-11 16,3-8-27-16,3-6-20 16,0-9-37-16,6 4 27 15,9 0 5-15,9 7 25 16,-2 2 11-16,2 7-5 16,-3 3-5-16,0 7 0 15,-6 3 0-15,-1 5-1 16,-1-1-1-16,-3 3-12 15,-1 3-13-15,-3 11 4 0,-2 8-7 16,1 8 29 0,-1 4 24-16,-3 8 0 0,-1 3 4 15,0 2-15-15,0-4-13 16,0-3-2-16,0-10-38 16,0-8-9-16,3-8-51 15,13-14-65-15,-2-4-155 16,1-16-80-16</inkml:trace>
  <inkml:trace contextRef="#ctx0" brushRef="#br0" timeOffset="13781.499">17668 14627 897 0,'0'0'207'0,"0"0"-88"16,0 0-56-16,0 0-63 15,0 0-9-15,0 0 9 0,4 89 0 16,-1-49 1-16,0 6 0 15,0-2 0-15,3-1 2 16,1-10-3-16,0-4 0 16,1-10-2-16,-2-7 1 15,2-10 0-15,-1-2 1 16,-1-2 62-16,4-19 26 16,6-9-57-16,6-12-19 15,-2-8-10-15,3 4 4 16,-4-1-5-16,1 12 8 15,-3 8-3-15,-3 7 4 16,1 7-10-16,-5 6-13 16,2 3-37-16,8 1-109 15,-7 0-104-15,0 3-526 0</inkml:trace>
  <inkml:trace contextRef="#ctx0" brushRef="#br0" timeOffset="14390.8157">18121 14783 451 0,'0'0'99'15,"0"0"122"-15,0 0-97 16,0 0-38-16,89 3-39 16,-60-9-19-16,-1-4-12 15,-3-7-6-15,-4 0-2 16,-7-3 1-16,-8 1 0 15,-6-4-9-15,0 3-2 0,-6 3 2 16,-7 7 26-16,-4 3-18 16,2 7-8-16,-8 0 0 15,3 10-1-15,-4 10-6 16,3 4 7-16,-2 9 7 16,4 3 3-16,6 1 15 15,5-2-5-15,5-1-4 16,3-4-15-16,0-8 1 15,11-2 7-15,1-6 7 16,7-7 6-16,5-4 1 16,2-3-4-16,6 0-6 15,4-17-12-15,3-6 5 0,-5-6-6 16,2-5 0 0,-2-6-15-16,-1 1 15 0,-6-1 0 15,0 8 7-15,-8 2 13 16,2 9 18-16,-8 3-15 15,1 7-11-15,1 1-12 16,-3 7-1-16,-4 0-1 16,3 3-8-16,0 0-15 15,-1 7-33-15,-4 9 19 16,1 0-3-16,-2 7-5 16,-2 4 12-16,-3 3 12 15,0 2 22-15,0-1 1 16,0 4 13-16,0-1 2 15,0-4-7-15,0-1 4 0,0-3-5 16,4-6-7-16,13-6-16 16,-1-4-87-16,0-10-189 0</inkml:trace>
  <inkml:trace contextRef="#ctx0" brushRef="#br0" timeOffset="14734.5691">19054 14595 658 0,'0'0'112'15,"0"0"14"-15,0 0-70 16,-110 55-30-16,80-24-13 16,8-1-13-16,12-1-14 0,7-3-52 15,3-5 27-15,3-3 39 16,14-1 21-16,5-3 14 15,-2-1-2-15,3 0-7 16,-7 1-3-16,0 1-7 16,-5-1-1-16,-3 3 28 15,-8 2 1-15,0 1 13 16,0-2-19-16,-13 0-9 16,-4-4 4-16,-1-1-11 15,-9 0-9-15,0-6 0 0,2-3-13 16,2-1-16-1,4-7-94-15,7-12-127 0,5-7-474 16</inkml:trace>
  <inkml:trace contextRef="#ctx0" brushRef="#br0" timeOffset="15140.8358">19323 14853 438 0,'0'0'111'0,"0"0"20"15,0 0-17-15,105-27-57 16,-79 16-16-16,0-4-22 16,-8 1 10-16,-2-2-1 15,-5-4 16-15,-5 0-12 16,-5-2-9-16,-1-2-23 0,0 0-1 16,-7 1-22-16,-4 1 23 15,-2 5 7-15,4 4 28 16,0 6 20-16,2 4 11 15,-3 3-47-15,0 6-19 16,-6 18 0-16,-4 5 0 16,-5 11 45-16,-1 6 7 15,6 0-11-15,5 0-18 16,4-6 2-16,11-3-11 16,0-11 12-16,7-3-14 15,12-6 4-15,6-10 1 16,8-4-1-16,4-3-1 15,8-4-11-15,0-12-4 16,1-4-42-16,-7-3-26 0,-4-7-103 16,-6 4-78-16,-8 5-424 15</inkml:trace>
  <inkml:trace contextRef="#ctx0" brushRef="#br0" timeOffset="16437.72">18210 13848 176 0,'0'0'95'16,"0"0"42"-16,0 0-31 15,0 0-31-15,0 0-15 16,0 0-29-16,0 0-17 16,13-12-14-16,-13 12-1 15,0 0-35-15,0 0-30 16,0-2-15-16,4-3 9 16,-1 1-234-16</inkml:trace>
  <inkml:trace contextRef="#ctx0" brushRef="#br0" timeOffset="17250.2369">18400 13654 303 0,'0'0'172'16,"0"0"-60"-16,0 0-54 15,0 0-29-15,0 0-6 16,0 0 13-16,0 0 19 15,-47 35-9-15,31-24 12 16,0 5-12-16,-10 1-5 16,-1 2-2-16,-5 4-9 15,-6 4 12-15,-6 5 7 0,-3 2 15 16,0 3-3 0,-4-2-11-16,2-1-12 0,4 1-16 15,2-5 0-15,2 1-4 16,5-1-7-16,2-1 3 15,3-6 1-15,4 0-4 16,5-4 1-16,-1-5-11 16,10-1 11-16,1-6-6 15,0 0-6-15,6-4 1 16,3 0 0-16,1 0 0 16,1-3-1-16,1 1 0 15,0-1 0-15,0 0-17 16,0 0-25-16,0 0-21 15,0 0-44-15,13-10-35 16,1-1-70-16,-1-5-550 0</inkml:trace>
  <inkml:trace contextRef="#ctx0" brushRef="#br0" timeOffset="17812.7455">18024 13662 568 0,'0'0'170'16,"0"0"-87"-16,0 0 29 0,0 0-51 16,0 0-39-16,0 0-21 15,0 0 1-15,4-5-1 16,-1 5-1-16,8 0 13 15,1-3 5-15,7 3 3 16,11-4 18-16,3 1-9 16,5 0-2-16,7-4-14 15,1 4-4-15,0-4-8 16,1 0-1-16,-3 1 6 16,-2-1-6-16,-4 0-1 15,-5 1 0-15,-8 2 0 16,-4 1 6-16,-12 0-6 15,-3 2 0-15,-5 1-11 16,-1 0-10-16,0 0 5 16,0 0 14-16,0 10 2 0,-4 1 20 15,-2 2 13-15,-3 7-9 16,-1 0 5-16,-3 3-11 16,2 6 6-16,-1-2 0 15,3 2-6-15,-3 4-4 16,6-2-1-16,3 1-4 15,1 1-8-15,2-4 8 16,0-2 1-16,0-3 3 16,3-1-7-16,3-1-6 15,3-2 1-15,-1-3-1 16,-2-4-55-16,0-6-94 16,-2-3-103-16,0-4-583 0</inkml:trace>
  <inkml:trace contextRef="#ctx0" brushRef="#br0" timeOffset="38234.9188">7537 17333 202 0,'0'0'186'16,"0"0"-115"-16,0 0-26 0,0 0-28 15,0 0-8-15,0 0-9 16,0-3 0-16,0-2-31 16,0 3-3-16,0-1 23 15,0 0 11-15,0 1 1 16,0 2 12-16,0 0 15 15,0 0 4-15,0 0 3 16,0 0 21-16,-3 0 28 16,3 0-8-16,-3 0-12 15,3 0-11-15,0 0 4 16,-4 0-2-16,4 0-9 16,0 0-6-16,-3 0-17 15,3 0-7-15,0 0 3 16,0 0 7-16,0 0 0 15,0-2 3-15,0-4-4 0,-2-1 21 16,2 0-12-16,0-3-13 16,0 0-5-16,0 0-10 15,0-2-6-15,5-1 0 16,5 2-1-16,5-2 0 16,3-2 0-16,0 6-7 15,1 0 7-15,-1 5-1 16,-3 4-12-16,1 0-4 15,-2 2-4-15,2 13-4 16,2 8 12-16,-3 7 3 16,-3 2 10-16,-6 6 2 15,-3 4 10-15,-3 1-10 16,-3 0 8-16,-15-3-8 16,-3-1 8-16,-4-6 3 15,-2-3-5-15,2-6-1 0,5-9 2 16,1-5 8-16,10-6 5 15,4-1 6-15,5-3-6 16,0 0-1-16,0 0-10 16,0 0-10-16,0-3 13 15,2 0-4-15,-2 2-8 16,3 1 0-16,-3 0-1 16,3 0 0-16,0 0-2 15,3 0-9-15,4 0 9 16,5 0-4-16,0 0 5 15,3 0-6-15,3 0 1 16,4 4 5-16,-2 3 1 0,2 1 6 16,2 0-5-16,-2-1-1 15,2 0 1-15,-6-1 0 16,0 1 0-16,1-5-1 16,-5 1-1-16,2-1-29 15,2-2-40-15,-3 0-52 16,1 0-28-16,8-10-37 15,-6-3-46-15,0-1-130 0</inkml:trace>
  <inkml:trace contextRef="#ctx0" brushRef="#br0" timeOffset="38531.7892">8082 17502 593 0,'0'0'183'0,"0"0"-106"16,0 0-28-16,0 0-39 16,0 0-9-16,0 0 15 15,0 0 36-15,101-23-20 16,-68 19 3-16,1-2-14 16,-1 2 2-16,0 4-17 15,-2-3-6-15,-4 3 0 16,-3 0 1-16,-6 0 7 15,-2 0-8-15,-7 0-12 16,-4 0-17-16,-2 0-21 16,0 0-27-16,-3-3-37 0,0 2-69 15,0-2-83-15</inkml:trace>
  <inkml:trace contextRef="#ctx0" brushRef="#br0" timeOffset="38813.1052">8247 17304 136 0,'0'0'555'15,"0"0"-460"-15,0 0-21 16,0 0-2-16,0 0-50 0,0 0-11 16,0 0-10-1,-16-11 0-15,16 11-1 0,0 10 1 16,0 7 18-16,0 8 0 15,3 9 14-15,4 6 22 16,-1 3-15-16,0 0-5 16,2-1-22-16,-2-10-12 15,1-3-1-15,-1-7 0 16,0-9-30-16,0-3-37 16,0-10-41-16,-2-3-54 15,1-13-32-15</inkml:trace>
  <inkml:trace contextRef="#ctx0" brushRef="#br0" timeOffset="39438.0526">8718 17128 776 0,'0'0'117'0,"0"0"-98"16,0 0-9-16,95-84-4 15,-58 62-3-15,0 5 10 16,-1 9-4-16,-6 6-9 16,-5 2 22-16,-5 11-5 15,-1 12-7-15,-10 7-10 0,-3 4 0 16,-6 5-1-1,0 6 1-15,-12-1 1 0,-7-2 8 16,-4-5-9 0,-2-7-1-16,1-11 1 0,2-6 6 15,2-10 9-15,4-3 14 16,2 0-29-16,7-3-2 16,1-10 2-16,6 1 16 15,0-1-15-15,0-1 1 16,9 1-2-16,6 3-2 15,4 3 1-15,1 6-10 16,5 1-9-16,5 7 19 16,6 11 0-16,-2 8 1 0,2 3 1 15,-6 1 5 1,-2 3-6-16,-4-6 2 0,-8 2-2 16,-4-5 0-16,-7-2 1 15,-5-6 9-15,0-2-7 16,-11-4 10-16,-14-5 23 15,-8-3 34-15,-6-2-28 16,-4 0-29-16,4-7-6 16,5-3 7-16,7 3 5 15,5 0-19-15,8 4 0 16,1 3-40-16,-2 0-50 16,0 0-46-16,6 7-167 0</inkml:trace>
  <inkml:trace contextRef="#ctx0" brushRef="#br0" timeOffset="39984.9478">9699 17554 831 0,'0'0'156'16,"0"0"-108"-16,0 0-37 15,0 0-2-15,0 0 4 16,0 0 7-16,106-34 29 0,-63 19 3 16,2-1-14-16,1 5-13 15,-4 1-15-15,0 3-9 16,-5 4-1-16,-3 3 1 16,-7 0-1-16,-3 0 0 15,-6 0-58-15,-6 3-34 16,-8 4-52-16,-4 7-53 15,-10-1-34-15,-9-3-45 0</inkml:trace>
  <inkml:trace contextRef="#ctx0" brushRef="#br0" timeOffset="40250.5736">9787 17670 373 0,'0'0'145'16,"0"0"-73"-16,0 0 17 15,0 0-24-15,0 0-26 16,0 0-4-16,0 0 8 16,-12 3 18-16,13-3-5 15,7 0 5-15,1 0-16 16,3 0-2-16,8 1 21 16,9-1 4-16,4 0-3 15,6 0-33-15,0-1-15 16,5-8-11-16,-2-2-6 15,-2 1-30-15,-4-3-41 0,3-6-78 16,-11 2-152 0,-4 1-330-16</inkml:trace>
  <inkml:trace contextRef="#ctx0" brushRef="#br0" timeOffset="41125.6162">10558 17342 846 0,'0'0'134'0,"0"0"-109"15,0 0-12-15,0 0-3 16,39-81-9-16,-12 64-1 16,2 2 12-16,3 10-11 15,-5 0 8-15,-2 5-3 16,-5 0 7-16,-4 15 1 16,-4 2-14-16,-8 5 0 0,-4 8-13 15,0 0 12-15,-7 6 1 16,-15-2 0-16,-1 1-2 15,-2-8-5-15,1-4 6 16,5-9 0-16,5-7 1 16,8-1 0-16,6-6 0 15,0 0 0-15,0 0-26 16,17 0 3-16,8 0 17 16,5 0 6-16,9 2 20 15,1 5 4-15,0 6 2 16,-4 4-13-16,-9-2 10 15,-8 3 4-15,-9-1-8 16,-3-1-3-16,-7 0 6 16,0-2 14-16,-11 0-7 15,-5 2 6-15,-11-6-2 0,0-3-10 16,-7-2 5-16,-2-5-18 16,2 0-10-16,4 0 0 15,4-5-10-15,10 0-6 16,3 0-13-16,4 2-25 15,2-1-65-15,7-6-41 16,0 0-94-16,0-5-143 0</inkml:trace>
  <inkml:trace contextRef="#ctx0" brushRef="#br0" timeOffset="41391.2052">11100 17468 778 0,'0'0'88'0,"0"0"-56"16,0 0 67-16,85 12-28 15,-52-4-22-15,1-6-8 16,3 3-18-16,2-2-4 16,-3-3 0-16,3 0 0 15,-5 0-1-15,3 0-2 16,-4-10-7-16,-8 1-6 15,-2 0-3-15,-6 4-14 16,-4-2-35-16,-7 4-17 16,-6-1-23-16,0 4-64 0,-9 0-120 0</inkml:trace>
  <inkml:trace contextRef="#ctx0" brushRef="#br0" timeOffset="41656.835">11276 17310 669 0,'0'0'251'15,"0"0"-174"-15,0 0-73 16,0 0-4-16,0 0 0 16,0 0 10-16,16 79 37 15,-7-42 15-15,-1 5-9 0,-2-2-25 16,-2 0-8-16,2 1-4 15,-3-3-15-15,-3-2-1 16,0-7-19-16,3-6-39 16,0-14-37-16,0-4-96 15,0-5-145-15</inkml:trace>
  <inkml:trace contextRef="#ctx0" brushRef="#br0" timeOffset="42266.2277">11858 17441 789 0,'0'0'132'0,"0"0"-92"15,0 0-18-15,0 0-16 16,0 0-5-16,-33-72 12 15,33 45 3-15,0 2-7 16,19 1-8-16,1 1-1 16,8 7 0-16,-1 1 1 15,2 5 0-15,3 5 0 16,-2 5 0-16,-2 0 0 16,2 3 8-16,-3 14-9 15,-9 2-1-15,-1 5 0 16,-7 9-6-16,-7 1 6 15,-3 4-7-15,-11 1 8 0,-11 0 6 16,-7-1-6 0,-3-6 0-16,-1-3 2 0,0-4-1 15,2-4 6-15,4-3-6 16,1-1 1-16,7-2-2 16,3 0 0-16,5-3 0 15,5-5 0-15,3-4 0 16,3-1 0-16,0-2-6 15,0 0 6-15,4 0 1 16,9 0 12-16,6 1 8 16,0 0 12-16,10-1 3 15,4 0 7-15,4 0-14 0,4-2-5 16,6-8-11 0,4 0-3-16,-2 1-4 0,-4-1 4 15,1 2-10-15,-9 1 0 16,-1 0 1-16,-3 1 0 15,-7 2-1-15,0 1 0 16,-2-1-10-16,-6 1-52 16,-2 0-62-16,-5-1-126 15,-8 1-463-15</inkml:trace>
  <inkml:trace contextRef="#ctx0" brushRef="#br0" timeOffset="43188.1069">14383 18066 863 0,'0'0'189'0,"0"0"-150"16,0 0-17-16,0 0-8 15,0 0-7-15,0 0-7 16,0 0 1-16,2 4-1 16,-2-4 7-16,0 0 12 15,0 0 11-15,0 0 6 16,0 0-4-16,0-1 2 15,0-8-29-15,0 3-5 16,0-1-10-16,0 1 2 16,0 5 0-16,0 1 0 15,0 0-18-15,0 0-19 16,0 0-2-16,0 0 20 0,0 0 8 16,0 0 12-16,0 0 6 15,0 0 1-15,0 0 0 16,0 0 15-16,0 0 20 15,0 0 22-15,0-5-10 16,0 1-12-16,-2-2-18 16,-1-5-3-16,2-3-8 15,-2-3-4-15,-3-6 11 16,2 4 10-16,4 2-6 16,-3 4 34-16,3 6-4 15,0 7-24-15,0 0-14 16,-3 0 4-16,3 17-13 15,-3 10-11-15,-3 25 11 16,-5 4 13-16,-5 7 2 16,-8 3-4-16,0-14-3 0,-13 6-8 15,-4-8-27-15,-5-4-36 16,-28-6-53-16,9-11-98 16,9-16-301-16</inkml:trace>
  <inkml:trace contextRef="#ctx0" brushRef="#br0" timeOffset="44313.1291">16444 17249 740 0,'0'0'202'0,"0"0"-137"16,0 0 12-16,0 0 5 15,0 0-44-15,0 0-24 16,0 0 1-16,-27-5-14 16,15 5 0-16,-4 0 1 15,-8 0 5-15,0 3-7 16,-9 4 1-16,-4-2-1 0,-5 2 0 15,-6 3 0-15,0-3 0 16,1 0 0 0,3-1 1-16,8-2 0 0,10-1-1 15,8-3 6-15,9 0 4 16,4 0 10-16,5 0-4 16,0 0-8-16,0 0 0 15,0 0 1-15,0 0-7 16,0 1-1-16,3 2-1 15,0 4-1-15,2 3-1 16,3 6 1-16,-4 0 1 16,2 7 15-16,-3 0 2 15,0 1-11-15,0-1-5 16,0 3 0-16,-2-6 1 0,2-3-1 16,-1-2-1-16,-1-2 1 15,1-4-1-15,0-1 0 16,0-4-6-16,-1-1-6 15,2-3 3-15,0 0-14 16,1 0 19-16,2 0 4 16,7-5 1-16,2-10 0 15,12-5 1-15,9-6-2 16,6-4 0-16,4 3-6 16,-5 8 4-16,1 3 1 15,-5 9-1-15,-2 7 1 0,-2 0 0 16,-2 10 1-1,-1 10 0-15,-3 3 0 0,-8 10 0 16,-7 4 0-16,-8 2 10 16,-4 1-9-16,-1-4 0 15,-18 2 6-15,-4-1-6 16,-8-3 12-16,-6-4 0 16,-5-4-6-16,0-6-5 15,-4-4 5-15,1-6 3 16,2-6-8-16,4-1-1 15,8 0 6-15,4-2-6 16,9 0-1-16,1-1 0 16,5 2 0-16,4-2-15 15,2 0-24-15,3 0-30 16,3 0-50-16,0 0-24 0,3 0-87 16,7 0-96-16</inkml:trace>
  <inkml:trace contextRef="#ctx0" brushRef="#br0" timeOffset="48828.8348">17207 17330 32 0,'0'0'85'0,"0"0"-19"16,0 0 2-16,0 0-3 16,0 0-1-16,0 0 18 15,0 0-22-15,16-20-34 16,-16 20-26-16,0-3-22 16,0 3-53-16,-3 0-79 15,0 0-84-15</inkml:trace>
  <inkml:trace contextRef="#ctx0" brushRef="#br0" timeOffset="50110.0923">17325 17372 15 0,'0'0'49'16,"0"0"13"-16,0 0-2 15,0 0-22-15,0 0-4 16,0 0-22-16,0 0-12 16,0-6 2-16,0 3-1 15,0 2-1-15,-1-2-1 0,-6 0-23 16,1 1 1-16,-4 0-48 15,4-1-44-15</inkml:trace>
  <inkml:trace contextRef="#ctx0" brushRef="#br0" timeOffset="50469.475">17325 17372 13 0,'-56'-69'183'16,"56"69"-41"-16,0-3 1 15,0 3 1-15,0 0-4 16,0 0-30-16,0 0-19 16,0 0-28-16,0 0-19 15,0 0-17-15,-6 3-17 0,-1 8-8 16,-7 8 18-16,-2 2 22 16,-4 7 11-16,-2 4-16 15,-4 3-7-15,0 1-8 16,0 1-9-16,4-2-4 15,-5-1-1-15,8-5-2 16,-1-5 3-16,5-5-8 16,5-5 0-16,0-1 0 15,-1-4-1-15,2-2 0 16,3-1-13-16,-4 1-22 16,7-4-30-16,0-2-23 0,0-1-16 15,3-1-32-15,0-12-39 16,0-2-443-16</inkml:trace>
  <inkml:trace contextRef="#ctx0" brushRef="#br0" timeOffset="50813.2278">16957 17273 838 0,'0'0'122'0,"0"0"-75"16,0 0-20-16,0 0-13 16,0 0-14-16,0 0-2 15,0 0 2-15,45 6 7 0,-28 5 9 16,2 2 16-16,-3-1 17 16,4 8 12-16,0 4-20 15,2 6-2-15,0 0-3 16,-2 3-17-16,3 3-6 15,-7-7-12-15,1 1 1 16,-5-8-1-16,-1-2-1 16,-2-4-15-16,-3-4-15 15,5-3-17-15,-5-5-45 16,0-1-7-16,9-3-42 16,3-3-103-16,-6-10-267 0</inkml:trace>
  <inkml:trace contextRef="#ctx0" brushRef="#br0" timeOffset="51375.7252">17535 17393 732 0,'0'0'212'16,"0"0"-124"-16,0 0-21 15,0 0-40-15,0 0-26 16,0 0 0-16,0 0-1 16,87-1 0-16,-55 1 6 15,1 0-6-15,0 7-1 0,-1-2 1 16,0 3 0-16,-2-1 0 16,-4-4 1-16,0-2-1 15,-6 0 0-15,-1-1-1 16,-3 0-12-16,-7 0 5 15,1 0 0-15,-6 0 7 16,-1 0-6-16,-3 2 5 16,0 1-22-16,0-1 9 15,0 0 14-15,0 3-11 16,0 2 4-16,-4 0 8 16,-6 6 1-16,-1 0 10 15,-3 4 11-15,-3 3-3 16,-2 3-1-16,-3 6-2 15,2-1 15-15,-3 4-11 0,4 5 3 16,0 3 2-16,-4 2-6 16,10-2-5-16,-5-4-12 15,7-3-2-15,1-4 1 16,0-2-1-16,4-2 1 16,0-1-1-16,-2-4 1 15,2 0-1-15,3-7-7 16,0-1-19-16,0-2-30 15,0-1-14-15,2-2-22 16,1-4-46-16,-3-1-67 16,3-2-295-16</inkml:trace>
  <inkml:trace contextRef="#ctx0" brushRef="#br0" timeOffset="51688.2339">18350 17598 876 0,'0'0'144'0,"0"0"-108"15,0 0-20-15,0 0-15 16,84-17 1-16,-42 13 0 15,4-5-1-15,0 2-1 0,-2 3 1 16,-4-2-1-16,-8 2 0 16,-3 1 0-16,-3-1-7 15,-7 1-19-15,-2 0-40 16,-4 3-33-16,-7 0-44 16,-3 0-96-16</inkml:trace>
  <inkml:trace contextRef="#ctx0" brushRef="#br0" timeOffset="51969.5176">18373 17799 515 0,'0'0'166'16,"0"0"-68"-16,0 0 5 15,0 0-64-15,0 0-13 16,0 0 11-16,0 0 11 16,42 0 33-16,-20 0 3 15,5 0-7-15,0-4-22 16,3-3-29-16,0 2-12 16,-2 1-8-16,-1 4-6 15,-7-3-1-15,-1-2-38 16,1 0-39-16,-5-1-109 15,-1-1-170-15</inkml:trace>
  <inkml:trace contextRef="#ctx0" brushRef="#br0" timeOffset="52860.1694">19053 17286 629 0,'0'0'137'15,"0"0"-75"-15,0 0 74 16,0 0-49-16,0 0-41 16,0 0-11-16,0 0-16 15,5-17-8-15,1 17-5 16,6 0-5-16,7 0-1 15,8 0 7-15,3 0 12 16,4 1-9-16,0 5-1 16,2-3-8-16,3 1-1 15,-5-1 0-15,2-3 0 16,0 0-10-16,-3 0-8 16,-2 0-8-16,-3-3 0 15,-2-3 10-15,-8 2 3 16,-4 1 6-16,-1 2 7 15,-7 1-1-15,1 0 0 0,-4 0 0 16,-2 0-7-16,1 0 7 16,-2 0-1-16,0 4 1 15,0 2 1-15,0 1 2 16,0 0-1-16,0 3 8 16,-2 0-1-16,-5 7 7 15,-7 2 14-15,-1 4 1 16,-2 4-7-16,-6 3-4 15,1 3-4-15,-4 3-4 16,3 0 4-16,-3 1-2 16,3-3-12-16,1-2 7 15,2-2-8-15,0-3 0 16,5-2 1-16,5-5-1 0,0 0-1 16,0-3-12-16,4-1-27 15,0 3-31-15,2 0-6 16,3 6-60-16,1 6-26 15,0-3-65-15,1-8-259 0</inkml:trace>
  <inkml:trace contextRef="#ctx0" brushRef="#br0" timeOffset="53235.13">20330 17369 707 0,'0'0'101'0,"0"0"-42"15,0 0-11-15,0 0-30 16,0 0-18-16,0 0-10 15,0 0 9-15,-30 30 1 16,14-7 1-16,-3 0 25 16,-5 2 10-16,3 5-4 15,-6 4 2-15,2 1 1 0,-4 2-12 16,5 0-14-16,2-5-8 16,6-1 0-16,-2-4-1 15,6-4-13-15,3-6-28 16,-4-4-50-16,3-7-63 15,4-6-128-15</inkml:trace>
  <inkml:trace contextRef="#ctx0" brushRef="#br0" timeOffset="53516.3807">20025 17441 209 0,'0'0'683'16,"0"0"-611"-16,0 0-52 0,0 0-7 16,0 0-5-16,0 0-1 15,0 0 20-15,68 74-8 16,-46-52-6-16,2 0-4 16,2 6-3-16,-5-2-5 15,3 1 7-15,-2-2-8 16,2 4 1-16,-5-1 0 15,2-4-1-15,0-1-17 16,4-2-42-16,-5-6-75 16,-4-5-129-16</inkml:trace>
  <inkml:trace contextRef="#ctx0" brushRef="#br0" timeOffset="54360.1487">21176 17228 851 0,'0'0'62'0,"0"0"-8"16,0 0 8-16,0 0-52 15,0 0-10-15,0 0-1 0,0 0-10 16,-76-29-12-16,42 29-5 16,-8 0-4-16,-3 8 6 15,0 2 15-15,2 0 10 16,8 0-6-16,3 0 6 16,5-1 1-16,9-2 0 15,7-3 0-15,3 2 9 16,5-3-9-16,1-3 0 15,2 1 0-15,0 1 0 16,0 2 9-16,0 3 7 16,0 6 16-16,-3 1 11 15,0 6 8-15,-3 5-2 16,1 5-6-16,-3 2 8 16,4 3-35-16,-2 1-10 0,-1-7-6 15,3-2 1-15,3-4 8 16,-1-6-8-16,2-4-1 15,0-6 0-15,0-5 0 16,0 0-6-16,0-2 5 16,9 0-1-16,2 0 2 15,2-9 7-15,9-6-7 16,8-5 0-16,3-2-2 16,2 2 1-16,-3 1-1 15,0 4 0-15,-2 5 1 16,-5 0 1-16,-1 3 1 15,-2 1 1-15,-2 5 4 16,-3 1-4-16,-2 0-1 16,2 1 1-16,-7 15-2 0,3 1 0 15,-1 3-9-15,1 5 0 16,-2 2 9-16,0 0-9 16,-2-1 8-16,0-3 0 15,-6 1 1-15,-3-1 0 16,0-4-1-16,0 4 1 15,-10-5 0-15,-4 3 1 16,-3-1 0-16,-4-2 0 16,-2 1 1-16,-3-5 7 15,0-1-8-15,-6-1 12 16,-1 0 7-16,-3-3-5 16,-2 0-15-16,-1-1 1 0,-3-2 5 15,3-1-6 1,2 0-49-16,-6-5-32 0,12 0-72 15,5 0-138-15</inkml:trace>
  <inkml:trace contextRef="#ctx0" brushRef="#br0" timeOffset="81673.0381">2684 11540 150 0,'0'0'266'16,"0"0"-190"-16,0 0-21 15,0 0-16-15,0 0 6 16,0 0 4-16,-8-10-22 15,8 0-12-15,0 3-5 16,0-3 14-16,0 0-12 16,0 0-11-16,2 3-1 0,-2 2 1 15,0-2 0 1,1 4 0-16,-1-1 9 0,0 1 9 16,0 0 27-16,0 2 31 15,0 1 9-15,0 0 4 16,0 0-28-16,0 0-41 15,0 0-21-15,0 4-19 16,-3 6 19-16,-3 6 0 16,-1 10 8-16,-2 11 0 15,0 5 12-15,-4 8-3 16,2-1 8-16,2 0-5 16,3-1-2-16,-1 1-11 15,7 1 3-15,-2-1-9 16,2 1 5-16,0-5-5 15,0-4 0-15,2-6-1 0,8-5 0 16,-4-9-2-16,3-1-12 16,-1-11-34-16,-1-3-48 15,-3-6-5-15,1 0-25 16,7-29 44-16,-2-7 3 16,-1-7-470-16</inkml:trace>
  <inkml:trace contextRef="#ctx0" brushRef="#br0" timeOffset="82204.3109">2681 11550 629 0,'0'0'113'0,"0"0"-12"0,0 0 13 16,0 0-4 0,0 0-42-16,0 0-48 15,0 0-20-15,-30-24-10 0,30 24 0 16,0 0 0-16,0 0 9 15,0 0 1-15,3 3 1 16,0-2 6-16,3 2-6 16,-2 0 0-16,-4 0 5 15,3-3-6-15,-3 0 0 16,0 0 9-16,0 0 5 16,0 0 12-16,0-9 12 15,0-2-29-15,0-2-8 16,-3 3 33-16,-1 0-15 15,1 0-10-15,0 3-3 16,0-1 7-16,0 0-5 0,0-1 4 16,3 2 5-16,-2 4-8 15,2-1 7-15,0 4-14 16,0 0-2-16,5 7-22 16,11 18 19-16,7 9 3 15,5 10 49-15,2 8-14 16,1 4-15-16,-1 0-9 15,-3-6-9-15,-5-3 6 16,2-2-8-16,-9-5 1 16,3-7-1-16,-6 0 0 15,-3-6 0-15,1-5-18 16,-1-5-24-16,-1-7-38 16,-2-3-31-16,4-7-57 0,-1-10-66 15,0-7 7-15</inkml:trace>
  <inkml:trace contextRef="#ctx0" brushRef="#br0" timeOffset="82594.9331">3112 11345 35 0,'0'0'847'15,"0"0"-754"-15,0 0-18 16,0 0-7-16,0 0 0 15,0 0-13-15,0 0-29 16,-30-24-16-16,30 24-9 0,0 0-1 16,0 0 0-16,0 0 0 15,0 0 0-15,0 0-8 16,0 0 1-16,0 0 6 16,0 7-9-16,0 2 10 15,0 5 0-15,0 6 3 16,-3 9-2-16,3 8-1 15,-3 22 7-15,0 0 19 16,-3 8 3-16,2-4 2 16,1-11-5-16,1 2-9 15,1-9-8-15,1-8-8 16,0-7-1-16,0-11 0 16,0-5-41-16,1-8-34 15,4-2-71-15,5-4-67 0,-1-7-41 16,0-7-240-16</inkml:trace>
  <inkml:trace contextRef="#ctx0" brushRef="#br0" timeOffset="83001.2101">3325 11810 905 0,'0'0'135'0,"0"0"-92"16,0 0-15-16,0 0-20 0,0 0 5 15,0 0 3-15,-58 95 6 16,46-58 16-16,2 0-8 16,5 2-5-16,5-2-12 15,0-7-12-15,8-4-1 16,11-3-4-16,5-7 2 15,4-9-11-15,-1-3 13 16,0-4 13-16,-3 0-4 16,-5-10 0-16,-5-7 4 15,-7-7 4-15,-7-6-7 16,0-5-1-16,-15-5-9 16,-10 7-14-16,-2 3 14 15,3 13 12-15,0 4 11 16,5 11-23-16,2 2 0 0,1 0-30 15,7 0-35-15,0 2-58 16,5 1-48-16,4-3-66 16,10-8-57-16</inkml:trace>
  <inkml:trace contextRef="#ctx0" brushRef="#br0" timeOffset="83344.9747">3655 11417 740 0,'0'0'124'0,"0"0"16"16,0 0 12-16,0 0-91 0,0 0-26 15,0 0-35 1,0 0-2-16,-2 10-20 0,-3 10-2 16,2 13 24-16,-2 16 23 15,2 7 15-15,0 10-9 16,3 4-8-16,0-4-6 15,0-3-5-15,0-5-3 16,0-7 6-16,6-5-11 16,7-6-2-16,1-7 1 15,2-7 0-15,4-3-1 16,2-6 11-16,0-1-11 16,1-5-6-16,-1-6-23 15,2-5-72-15,6-5-73 16,-8-15-30-16,-2-7-203 0</inkml:trace>
  <inkml:trace contextRef="#ctx0" brushRef="#br0" timeOffset="83844.9959">3521 11821 760 0,'0'0'81'16,"0"0"-48"-16,0 0-14 15,0 0-19-15,0 0-52 16,0 0 52-16,0 0 19 16,64-21 33-16,-31 15-22 15,5 2-17-15,0-2-10 0,-1 6 4 16,-1 0-7-16,4 0 0 16,-1 0 13-16,3 3 33 15,-1 1-14-15,1-1 13 16,-3 0-12-16,-3-3-11 15,-3 0-1-15,-3 0 17 16,-8-6-5-16,-3-4 11 16,-5-1 5-16,-4-5 0 15,-7 2-4-15,-3-5-4 16,0-4-16-16,-7-1-25 16,-8-2-16-16,-3 4 0 15,0 5 5-15,3 7-19 16,6 6 28-16,-3 4-4 0,2 0 6 15,4 14-9 1,-5 13 3-16,1 11 5 0,4 6 0 16,0 8 0-16,6-1-1 15,0-2 1-15,0-4-9 16,12-11-13-16,9-7-23 16,1-7 15-16,6-11 14 15,-1-6-5-15,6-3-42 16,6-7-67-16,-9-8-142 15,-8 1-507-15</inkml:trace>
  <inkml:trace contextRef="#ctx0" brushRef="#br0" timeOffset="84313.7021">2869 12361 274 0,'0'0'75'16,"0"0"-49"-16,0 0-4 16,0 0 10-16,0 0 53 15,0 0-2-15,0 0 17 16,-8 24-2-16,8-24-14 15,2 0-44-15,8 0-34 0,11 0 14 16,12 0 96-16,28-10-10 16,36-7-50-16,33-9 6 15,16-4-18-15,-6 3-17 16,-16 5-6-16,-18 5-5 16,-4 1-15-16,-6 2 0 15,-21 4 6-15,-14 4-1 16,-17-1-5-16,-9 4 0 15,4-1-1-15,0-1 1 16,0 0 6-16,-8 0-6 16,-10 4-1-16,-5-2-2 15,-4 0-15-15,-7 0-21 16,-2 2-31-16,-3-2-66 0,0 3-72 16,0-3-183-16</inkml:trace>
  <inkml:trace contextRef="#ctx0" brushRef="#br0" timeOffset="86548.1137">5492 11582 738 0,'0'0'169'0,"0"0"-127"16,0 0 15-16,0 0-31 16,0 0-10-16,0 0 11 15,0 0 50-15,-44-42-12 16,44 41-19-16,-1 1-15 16,-4 0-20-16,2 0-1 15,-4 0-2-15,1 0-8 16,-6 0-1-16,0 0 1 0,-3 0-1 15,-1 4-4-15,-4 8 4 16,-8 8 1-16,-5 11-8 16,-3 9 8-1,-7 5 1-15,3 8 9 0,1 3 4 16,9 0-1-16,9 0 2 16,9 1-14-16,12-5-1 15,0-2-23-15,17-7 13 16,8-6-6-16,8-5-9 15,3-9 25-15,7-9 1 16,-4-4 13-16,-2-10-13 16,-1 0 5-16,0-7-4 15,-8-10-1-15,-4-6 5 16,-2-6-5-16,-5-11 9 16,-4-6-10-16,-7-11 8 0,-3-5 6 15,-3-4-14-15,-6 2 2 16,-13 5 3-16,-1 7-5 15,1 9 32-15,3 10 7 16,2 10-21-16,2 9-18 16,2 7-16-16,4 4-30 15,-2 3-47-15,-1 7-68 16,2 10-191-16,4 3-190 0</inkml:trace>
  <inkml:trace contextRef="#ctx0" brushRef="#br0" timeOffset="87110.6387">5614 12101 468 0,'0'0'79'16,"0"0"-1"-16,0 0 66 15,0 0-30-15,0 0 19 16,0 0-10-16,0 0-32 15,85-39-10-15,-52 8-34 16,4-9-17-16,-4-5-14 16,-3 2-4-16,-5 0-5 15,-7 6-6-15,-6 8 1 16,-6 12 0-16,-6 4-2 0,0 9-5 16,0 4-53-16,-9 0-29 15,-3 0 52-15,-6 7-13 16,3 7-23-16,2-1 38 15,7 0 20-15,4-3-6 16,2-1-23-16,3 1 41 16,11 0 1-16,2 0 13 15,5 0 8-15,0-3 7 16,6 3 1-16,-2-3-9 16,-1-1-5-16,-6 1-4 15,0-2-11-15,-6 2 0 16,-2 0 0-16,-4 0-11 15,-3 6-20-15,-3 4 26 0,0 6 4 16,0 3 2 0,-12 7 12-16,-1 1 15 0,-1 2-8 15,1-3-5-15,4-4-14 16,3-2 12-16,6-7-13 16,0-3-20-16,3-7-2 15,16-4 2-15,7-6 20 16,32-13-21-16,-3-11-153 15,-6-9-573-15</inkml:trace>
  <inkml:trace contextRef="#ctx0" brushRef="#br0" timeOffset="87595.0184">6511 11434 1058 0,'0'0'178'16,"0"0"-135"-1,0 0-43-15,0 0-7 0,0 0-18 16,0 0 14-16,10 75-2 16,-1-29 13-16,-6 11 0 15,3 2 1-15,-6 0 6 16,0 1 14-16,0-7-10 16,0-6-4-16,0-5 0 15,0-9-6-15,0-7-1 16,0-6 2-16,0-6-1 15,0-4-1-15,0-4-50 16,0-6 1-16,-3 0 46 16,0 0 3-16,-6-6 0 0,-4-8 0 15,-1-6 0-15,-2-2 1 16,-2-1 12-16,-6-1 7 16,3 0 3-16,0 5 21 15,-1 3 5-15,-2 6 0 16,6 6-30-16,-6 4-19 15,2 0 0-15,-2 14-10 16,3 11 0-16,-3 6 8 16,5 6 1-16,8 2-9 15,7-3 4-15,4-6-4 16,3-7 10-16,19-6 0 16,8-7-7-16,10-7 6 15,7-3-11-15,27-24-56 16,-8-8-112-16,-11-5-309 0</inkml:trace>
  <inkml:trace contextRef="#ctx0" brushRef="#br0" timeOffset="87970.0057">6818 11900 403 0,'0'0'124'0,"0"0"-86"16,0 0 8-16,0 0 25 15,101 7 17-15,-68-7-9 16,0-11-20-16,0-6-21 16,-2-2-14-16,-4-1-11 15,-9 1-2-15,-3-1-4 0,-6 3 3 16,-9 4 0 0,0 3 12-16,-6 3 30 0,-12 3 1 15,-3 4-24-15,-6 0-17 16,2 0 4-16,-2 4 13 15,2 9-3-15,-2 7-9 16,4 4-1-16,1 5 7 16,3 4 14-16,-1 2 5 15,4-1-21-15,7 0-12 16,4-5-9-16,5-3 0 16,0-2 0-16,17-4-6 15,8-4-31-15,8 0-3 0,22-3-60 16,-6-6-101-16,-7-3-332 15</inkml:trace>
  <inkml:trace contextRef="#ctx0" brushRef="#br0" timeOffset="88501.2724">7218 12171 62 0,'0'0'673'16,"0"0"-500"-16,0 0-34 15,0 0-44-15,0 0-54 16,0 0 12-16,0 0-11 15,107-54-20-15,-71 24-9 16,0-3-7-16,-3-7-5 16,-5-5-1-16,-1-2-7 0,-8 1-39 15,-2 0-12-15,-7 10 27 16,-7 9 30-16,-3 7-23 16,0 10 12-16,0 3-18 15,0 7-4-15,-10 0 16 16,2 0 10-16,-1 7 1 15,-4 6 2-15,1 1 5 16,4 3 0-16,1-1-1 16,7-2-17-16,0-4 8 15,10 2 10-15,10-2 6 16,7 0 1-16,7 0 9 16,0 0-3-16,2 0-11 15,-5 0 4-15,-8 2-6 0,-7-1 0 16,-5 2-17-1,-8 4 17-15,-3 3 14 16,-5 5 19-16,-13 2 8 0,-4 3 1 16,1 0 14-16,3-1 5 15,3-6-1-15,9-6-18 16,6-3-9-16,0-2-2 16,18-2 6-16,9 0 0 15,13-3-8-15,2-1-2 16,7-6-12-16,-1 0-15 15,-2 0 0-15,-4 0-60 16,-6-3-65-16,-8-4-147 16,-13 4-731-16</inkml:trace>
  <inkml:trace contextRef="#ctx0" brushRef="#br0" timeOffset="89579.4097">9299 11781 798 0,'0'0'129'0,"0"0"-2"15,0 0-23-15,0 0-82 16,0 0-21-16,0 0-1 0,0 0-1 16,-49 13 1-1,34 0 1-15,-3 3 7 0,0 7 4 16,-2 7-11-16,7 2 0 15,0 2 0-15,4 3-1 16,9-5 2-16,0-5-2 16,12-1 13-16,11-10-7 15,9-5 15-15,4-2 0 16,4-9-3-16,2 0-10 16,0-3-7-16,-5-12 5 15,-3-2-5-15,-8-3-1 16,-7-7 0-16,-10 0 2 15,-6-8-2-15,-3 1-6 16,-12 1-53-16,-10 0 37 16,-5 7 22-16,-1 10 14 0,5 3-5 15,-1 6 0-15,9 3-9 16,2 1 0-16,1 3-27 16,3 0-79-16,9 0-102 15,0 0-92-15,0 0-307 0</inkml:trace>
  <inkml:trace contextRef="#ctx0" brushRef="#br0" timeOffset="89938.7891">10039 11486 636 0,'0'0'120'16,"0"0"0"-16,0 0 67 15,0 0-49-15,0 0-66 16,0 0-28-16,0 0-20 16,-85-66-18-16,54 66-6 15,-2 14-1-15,-3 16-7 16,0 9 1-16,5 11 7 16,4 9 1-16,5 7 12 15,5 0 16-15,7 0-3 16,7-3-17-16,3-4 11 15,0-5-5-15,6-2-14 16,7-5 10-16,1-2-9 16,-4-6-2-16,-1-5 0 15,-3-1-28-15,-3-7-35 16,-3-6-55-16,-3 0-89 0,-12-6-122 16,-3-11-358-16</inkml:trace>
  <inkml:trace contextRef="#ctx0" brushRef="#br0" timeOffset="90110.6676">9526 11979 1041 0,'0'0'77'16,"0"0"-22"-16,0 0-26 16,0 0-23-16,121-74-5 15,-72 59 0-15,3 1-1 16,-4 8 0-16,-2 2-1 0,5 4-64 15,-8 0-94-15,-14 0-244 16</inkml:trace>
  <inkml:trace contextRef="#ctx0" brushRef="#br0" timeOffset="93266.9593">11352 11711 253 0,'0'0'184'15,"0"0"-67"-15,0 0 3 16,0 0-2-16,0 0-21 16,0 0-15-16,0 0-14 15,6-27 19-15,-6 21 3 16,-6 3-29-16,-6-1-15 15,-3 1-21-15,-4 3-17 16,-8 0-8-16,-6 0-1 16,-9 10 1-16,-3 13 9 15,2 6-7-15,3 8 9 16,0 6-4-16,10-3-6 16,9 3-1-16,9 0-9 0,12-3-4 15,0-8 2-15,18 1 9 16,11-9-20-16,9-4-4 15,8-8-6-15,8-9-27 16,25-6-55-16,-15-12-93 16,-7-5-155-16</inkml:trace>
  <inkml:trace contextRef="#ctx0" brushRef="#br0" timeOffset="93579.4899">11623 11750 713 0,'0'0'84'0,"0"0"-45"16,0 0 8-16,99-10 10 16,-78 14-31-16,-8 12 0 15,-2 1 1-15,-11 3-17 16,0 4-8-16,-14 1 6 16,-11 2 23-16,-11 0 2 15,-7-1-1-15,1-3 1 16,0-6 21-16,6-4-20 15,7-10 3-15,6-3 19 16,7-6 18-16,4-14-10 16,12-11-61-16,0-5-3 15,9-4-22-15,19 2-37 16,8 4 14-16,3 10-6 0,1 8-43 16,8 14-39-16,-12 2-67 15,-8 0-138-15</inkml:trace>
  <inkml:trace contextRef="#ctx0" brushRef="#br0" timeOffset="94063.8487">11889 11760 874 0,'0'0'93'0,"0"0"-72"15,0 0-9-15,103-25 4 16,-70 25 0-16,1 0 7 15,-10 12-6-15,0 5-2 0,-8 6-7 16,-10 4-8 0,-6 2-9-16,0 4 9 0,-13 1-1 15,-5-2 1-15,-6-5 16 16,-4-7 17-16,4-4 9 16,0-6-17-16,3-1-9 15,2-8-5-15,3-1 13 16,9-4 25-16,0-13-30 15,7-8-2-15,0-5-17 16,16-1 8-16,11-1-7 16,9-1 0-16,3 3 0 15,7 4-1-15,-1 3-1 16,-7 9 0-16,1 1 0 16,-6 9-6-16,-11 4-5 15,1 0-5-15,-4 1-2 0,-5 12 10 16,-1 4 9-16,-4 6-9 15,-3 3 9-15,-5 7 11 16,-1 4-5-16,0 2 7 16,0 1-12-16,0-1 4 15,0 1-5-15,-1-6-46 16,1-8-57-16,0-7-39 16,9-8-109-16,6-11-373 0</inkml:trace>
  <inkml:trace contextRef="#ctx0" brushRef="#br0" timeOffset="94548.2252">12844 11393 1051 0,'0'0'42'15,"0"0"-7"-15,0 0-35 16,0 0-22-16,0 0 0 15,-3 86 22-15,0-32 6 16,-3 8 13-16,6 4-3 16,0-2-9-16,0-5-6 15,0-3 8-15,3-6-6 16,3-5 10-16,-3-8-13 16,0-8-2-16,0-6 1 0,0-9 0 15,-3-7 1 1,0-1-7-16,0-6-3 0,0 0 10 15,-12-13-10-15,-8-7 7 16,-2-9-10-16,-8-5-7 16,-7-2 20-16,6 3 9 15,-2 7 38-15,1 6 14 16,10 10-19-16,-4 6-9 16,6 4-24-16,-3 7-9 15,7 13-13-15,-3 7 13 16,6 5 15-16,9 2 3 15,4-1-18-15,0-1-20 16,11-8 14-16,14-4-4 16,8-10 10-16,12-4 0 15,4-6 0-15,9-6-26 0,3-18-65 16,20-21-75-16,-14 5-145 16</inkml:trace>
  <inkml:trace contextRef="#ctx0" brushRef="#br0" timeOffset="94735.735">13132 11760 446 0,'0'0'495'16,"0"0"-370"-16,0 0-23 16,0 0-79-16,0 0-23 15,0 0 0-15,0 0 27 16,4 70 8-16,-4-37-5 16,0 2-6-16,0-1-10 15,0 3-14-15,-4-5-17 0,1 2-57 16,0 2-72-16,3-10-155 15,-3-12-375-15</inkml:trace>
  <inkml:trace contextRef="#ctx0" brushRef="#br0" timeOffset="94876.3553">13226 11371 1333 0,'0'0'126'15,"0"0"-126"-15,0 0-97 16,0 0-179-16,0 0-257 0</inkml:trace>
  <inkml:trace contextRef="#ctx0" brushRef="#br0" timeOffset="95157.6134">13639 11279 692 0,'0'0'84'16,"0"0"-15"-16,-25 86 48 15,-8-21-1-15,-16 28-31 16,-13 26-44-16,8-11-8 16,11-22-15-16,24-26-18 15,15-24-10-15,4 1 10 16,0 2 8-16,17 4 22 15,9-9 5-15,2-5-15 0,5-6-10 16,3-9-8-16,-3-4-2 16,-1-5-18-16,0-5-69 15,4-5-80-15,-8-15-55 16,-7 0-591-16</inkml:trace>
  <inkml:trace contextRef="#ctx0" brushRef="#br0" timeOffset="95548.2616">13296 11829 652 0,'0'0'94'15,"0"0"-61"-15,119-35-11 16,-59 22-6-16,-3 2 1 15,-2 1 19-15,-6 4 3 16,-4-1-16-16,-5 4-14 16,-11 2-6-16,-4-2-2 15,-8 3-1-15,-4 0 0 16,-7 0 5-16,-2 0 2 16,-4 0 53-16,0 0 21 15,3 3-39-15,0 8-6 16,0 9 10-16,1 10 11 0,1 5-7 15,1 5-16 1,0 0-7-16,0 3-14 0,-3-4-7 16,0-2-6-16,0-3-6 15,-3 1-97-15,0-8-88 16,0-10-209-16</inkml:trace>
  <inkml:trace contextRef="#ctx0" brushRef="#br0" timeOffset="95720.129">13931 11444 527 0,'0'0'916'0,"0"0"-890"16,0 0-26-16,0 0-68 0,0 0-160 15,0 0 23-15,-13 75 42 16,10-39-150-16</inkml:trace>
  <inkml:trace contextRef="#ctx0" brushRef="#br0" timeOffset="96048.2493">14156 11764 854 0,'0'0'143'15,"0"0"-90"-15,0 0 33 16,-53 76 27-16,20-36-21 15,2 2-28-15,4 2-16 16,8-2-30-16,13-2-5 16,6-6 3-16,0-9 1 15,13-1-10-15,5-8-5 0,6-6 8 16,4-6 0-16,2-4-3 16,0 0 5-16,-2-14 3 15,-1-12-5-15,-8-8-2 16,-2-18-8-16,-8-4-38 15,-6-4-26-15,-3 1 1 16,0 16 24-16,-6 0 20 16,-3 16-5-16,-2 10-49 15,7 8-79-15,1 9-95 16,1 7-151-16,2 5 40 0</inkml:trace>
  <inkml:trace contextRef="#ctx0" brushRef="#br0" timeOffset="96470.1356">14343 11807 329 0,'0'0'203'16,"0"0"-2"-16,0 0-44 16,0 0-89-16,0 0-36 15,86-16 20-15,-73 16-13 16,-1 13 1-16,-5 6-1 16,-1 11-17-16,-6 6-7 15,0 1 2-15,-3 3-11 16,-10-5 1-16,4-1 0 15,-2-7-5-15,4-9-2 16,4-7 7-16,0-5-6 16,3-6 7-16,0 0 13 0,0 0 30 15,3-15 56-15,10-12-44 16,7-13-63-16,8-6-29 16,6-8-34-16,8 5-48 15,-3 4 66-15,-3 15 35 16,-4 10 10-16,-3 12 14 15,-9 8 1-15,-1 0 1 16,-6 14 15-16,-7 13-9 16,-5 5-10-16,-1 8-12 15,-1 3 2-15,-11 0 11 16,-1-4-7-16,2-2-6 16,3-3 0-16,3-9-1 15,3-5-37-15,2-6-63 0,0-4-78 16,9-4-174-16</inkml:trace>
  <inkml:trace contextRef="#ctx0" brushRef="#br0" timeOffset="97048.2614">15227 11612 869 0,'0'0'115'0,"0"0"7"16,0 0-56-16,0 0-41 16,0 0-18-16,0 0-7 0,-84-30-10 15,57 30 9 1,-1 13 0-16,1 4 1 0,8 0 13 15,3 2-11-15,12 1-1 16,4 0 6-16,0 3-7 16,7-4 0-16,13 5 0 15,2-1 1-15,7 0 5 16,-4 0-5-16,2 0 0 16,-7 4-1-16,2-2 1 15,-9-1-1-15,-1 0 0 16,-4-1 2-16,-8-3 0 15,0-4 28-15,0 0 20 16,-7-3 16-16,-9-2 17 16,-6-2-19-16,-8-2-29 15,-6-3-15-15,-9 2-20 0,-1-5-6 16,-18-1-71-16,12 0-117 16,7 0-342-16</inkml:trace>
  <inkml:trace contextRef="#ctx0" brushRef="#br0" timeOffset="98267.0367">16652 11797 1092 0,'0'0'99'16,"0"0"-85"-16,0 0-3 15,0 0-11-15,110-10-7 16,-84 10-12-16,0 13 3 16,-10 6 0-16,-2 8 16 15,-8 3 10-15,-6 2 0 16,0 2 1-16,-3-4-10 0,-11-4 1 16,-1-6 14-16,5-7 7 15,-3-3 1-15,5-6-8 16,5-4-7-16,3 0 0 15,0 0 11-15,0-17-16 16,11-6-4-16,11-10 0 16,8-7-15-16,7-3-8 15,9 0-16-15,0 11 26 16,-1 5 0-16,-8 14 13 16,-5 6-1-16,-9 7-12 15,-1 4-5-15,-9 15 17 16,-4 5 1-16,-6 5-2 15,-3 4-12-15,-5 1-11 16,-10-5 4-16,-2-2 9 16,3-7 12-16,4-8 0 0,4-5 9 15,3-4 11 1,3-3-4-16,0 0 16 0,6-10 59 16,11-9-18-16,12-15-50 15,10-11-23-15,6-5-8 16,10-3-28-16,0 3 7 15,-5 11 22-15,-8 12 7 16,-7 7 6-16,-15 14 4 16,-4 6-10-16,-6 0-19 15,-9 20 13-15,1 6 6 16,-2 6 12-16,0 2 11 16,-7 3-1-16,-5 2-11 0,1-6-9 15,2 1 6-15,3-8-6 16,3 3-1-16,2-5-1 15,1-5 0-15,0 1-9 16,0-3-50-16,0-1-35 16,16-5-61-16,1-5-63 15,0-4-67-15</inkml:trace>
  <inkml:trace contextRef="#ctx0" brushRef="#br0" timeOffset="98751.409">17769 11750 183 0,'0'0'896'0,"0"0"-796"16,0 0-9-16,0 0-47 15,0 0-43-15,0 0-1 0,0 0-34 16,6-10-39-16,-3 10 11 16,3 3 40-16,1 7 15 15,-3 4-9-15,1 6 3 16,-2 4 13-16,-3 8 23 15,0 4 10-15,0 0-10 16,0 1 2-16,-2-3-15 16,2-2-9-16,0-5-1 15,2-8-8-15,9-5 2 16,5-7 6-16,-3-5 10 16,7-2-1-16,0-2 3 15,2-15-1-15,0-6 2 16,-2-8-7-16,-1-7-5 0,-2-6-1 15,-1-2-6-15,0 3-18 16,-6 10 2-16,0 7 22 16,-3 12 6-16,-4 8 8 15,-3 6-14-15,0 0-24 16,0 13 8-16,0 11 16 16,0 5 14-16,0 7 9 15,0 5-11-15,-3-2-11 16,-1 1 8-16,4-1-9 15,0-6-19-15,0-6-36 16,13-5-52-16,3-8-126 16,4-8-331-16</inkml:trace>
  <inkml:trace contextRef="#ctx0" brushRef="#br0" timeOffset="99142.0512">18658 11646 1129 0,'0'0'143'0,"0"0"-95"16,0 0-35-16,-94 12-13 15,45 11 0-15,1 4-13 16,5 0 2-16,11-2-33 16,16-5-4-16,9-6-24 15,7-1 21-15,4-3 51 0,17-1 2 16,9 1 8-16,6 0 12 15,7 3-12-15,-3-2 3 16,-1 5-13 0,-6 1 0-16,-6-1 0 0,-14 1-16 15,-7-1 9-15,-6 1 7 16,-6-4 42-16,-18 1 40 16,-10-2-12-16,-12 1-33 15,-7-3-11-15,-2 0-8 16,0-3-5-16,4-1-13 15,6-5-6-15,8 2-53 16,12-3-67-16,22 0-55 16,3-3-59-16,9-11-564 0</inkml:trace>
  <inkml:trace contextRef="#ctx0" brushRef="#br0" timeOffset="99485.8232">19200 11437 1046 0,'0'0'291'15,"0"0"-207"-15,0 0-13 16,0 0-50-16,0 0-21 16,0 0-23-16,0 0-8 15,0 27 25-15,-6 9 6 16,-5 7 8-16,-4 6 8 15,-1 5-1-15,-5-2-2 0,-1 3-7 16,3-7 0 0,3-3-6-16,6-2 1 0,0-6 1 15,7-1-2-15,3 0 1 16,0-6-1-16,0 0 0 16,7-8-1-16,2-2-2 15,8-6-38-15,5-4-9 16,0-4-7-16,18-6-62 15,-1 0-36-15,-10-13-137 0</inkml:trace>
  <inkml:trace contextRef="#ctx0" brushRef="#br0" timeOffset="99704.5938">18882 11794 920 0,'0'0'249'16,"0"0"-177"-16,0 0-48 16,0 0-10-16,0 0 8 15,111-7-15-15,-57 4 5 16,8 0-4-16,3-1-8 16,0 1-24-16,26 3-77 15,-16-1-103-15,-12 1-357 0</inkml:trace>
  <inkml:trace contextRef="#ctx0" brushRef="#br0" timeOffset="100563.9357">21005 11473 803 0,'0'0'94'0,"0"0"-18"15,0 0 41-15,0 0-63 16,0 0-37-16,0 0-11 16,0 0-6-16,0-9-6 15,0 24-7-15,0 12 13 16,-6 10 19-16,-6 15 16 15,1 4 1-15,-1 8-4 16,1-2-18-16,0 0-6 16,3-8-8-16,0-5 9 15,3-5-9-15,2-12-7 16,0-6 1-16,3-12-1 0,0-4 1 16,0-6-2-1,0-4 8-15,0 0-1 0,2-7 2 16,14-14 21-16,11-12-22 15,9-6-23-15,5-8-2 16,12 2-27-16,-2 8 28 16,-1 13 12-16,-5 9 11 15,-13 15 1-15,-7 0 0 16,-8 10 23-16,-7 12-1 16,-10 5-12-16,0 3-3 15,-10 2-6-15,-12-2 6 16,-6-3 9-16,-3-5 3 15,-2-5 24-15,-5-3 5 0,-2-5-4 16,-6-5-7 0,1-4-16-16,0 0-10 0,3 0-9 15,7-3-2-15,6-7-22 16,9 0-61-16,9 0-54 16,9 3-33-16,2-3-211 0</inkml:trace>
  <inkml:trace contextRef="#ctx0" brushRef="#br0" timeOffset="100985.8389">21648 11849 1012 0,'0'0'108'0,"0"0"-27"16,0 0-17-16,0 0-32 0,0 0-22 15,0 0-8-15,0 0 0 16,97-10 7-16,-71 1-8 16,1 0 0-16,-3-2-1 15,-4-5 1-15,-4-1 8 16,-6-3-3-16,-3-2-6 16,-4-5-5-16,-3-3-25 15,0 7 28-15,-13 4 2 16,-6 8 0-16,-4 8-1 15,-8 3 2-15,-6 7-1 16,-5 15 0-16,2 11 26 0,0 1 6 16,9 5 2-1,8 1 8-15,11-4-7 0,11 1-6 16,1-4-6-16,19-1-7 16,11-5 19-16,12-3-18 15,11-5-3-15,8-6-14 16,5-6-28-16,27-7-90 15,-19 0-99-15,-10-7-293 0</inkml:trace>
  <inkml:trace contextRef="#ctx0" brushRef="#br0" timeOffset="101610.8324">23534 11701 103 0,'0'0'288'0,"0"0"-119"15,0 0 60-15,0 0-54 16,0 0-29-16,0 0-34 15,0 0-69-15,-4-16-43 0,4 29-24 16,0 10 24-16,0 9 1 16,-7 9 17-16,-6 8 8 15,-2 11 6-15,-6 3-9 16,0 2-9-16,-2 1-12 16,1-2-1-16,1-5-1 15,5-7-25-15,1-8-38 16,1-6-44-16,4-11 15 15,-2-10-43-15,5-10-93 16,4-7-84-16</inkml:trace>
  <inkml:trace contextRef="#ctx0" brushRef="#br0" timeOffset="101907.7096">23562 11721 773 0,'0'0'153'0,"0"0"-94"15,80-85-21-15,-35 55 8 16,7 9-36-16,3 8-10 16,-2 9 0-16,-6 4-28 15,-6 4 14-15,-13 19-18 16,-7 7 12-16,-14 3 18 16,-7 4-8-16,-6-2 3 15,-19-1 7-15,-9-1 13 16,-8-7 5-16,-4-3 14 15,-3-3 10-15,1-6 4 0,-4-4-15 16,4-4-16-16,2 1-15 16,7-3-16-16,4-3-34 15,10 1-98-15,15-2-174 0</inkml:trace>
  <inkml:trace contextRef="#ctx0" brushRef="#br0" timeOffset="102251.4601">24030 11996 823 0,'0'0'122'0,"0"0"-64"0,0 0 0 16,108-50-33-16,-62 26-14 15,2-2-4-15,-3-7-7 16,-2-1 0-16,-9-1-10 15,-6 4-16-15,-10 5 25 16,-7 10 1-16,-8 6 39 16,-3 10-19-16,-3 0-20 15,-12 7-58-15,-3 10 57 16,-3 5 0-16,2 5 0 16,5 0-12-16,7 1 13 15,2-4 3-15,5 2 7 16,0-3 5-16,5 0-14 15,2-2 9-15,4-2-10 16,9 2-25-16,-4-6-82 0,0-5-135 0</inkml:trace>
  <inkml:trace contextRef="#ctx0" brushRef="#br0" timeOffset="102610.8549">24766 11919 130 0,'0'0'530'16,"0"0"-462"-16,0 0 11 15,0 0-20-15,0 0-31 16,94 0-13-16,-73-9-15 16,-6-3-29-16,-1-3-9 0,-6-5 38 15,-3 0 18-15,-5-2 68 16,0 1-16-16,0-2-28 15,-10 7-8-15,-2 2 5 16,-4 10-25-16,-3 4-14 16,-4 0-3-16,-5 11 2 15,-3 12-2-15,2 7 3 16,2-1 11-16,5 5 8 16,9-1 0-16,2-4-18 15,8-5-1-15,3 2-10 16,9-10-22-16,15-3-24 15,42-10-11-15,-11-3-47 16,5 0-164-16</inkml:trace>
  <inkml:trace contextRef="#ctx0" brushRef="#br0" timeOffset="102907.7236">25325 11589 803 0,'0'0'102'16,"0"0"-78"-16,-103 10-6 15,57 10 0-15,7 7-5 16,11 2-13-16,13 1 0 16,10 2 0-16,5-2-10 15,13 0 10-15,10-4 25 16,4 1 6-16,3-1-5 0,0-2-10 16,-6-2 5-16,-3-2 16 15,-8 0 4-15,-9-6-21 16,-4 1-6-16,0-2 4 15,-19-2 24-15,-8 2-12 16,-8-3-11 0,-10 0-19-16,-14-7-98 0,10-3-140 15,17 0-261-15</inkml:trace>
  <inkml:trace contextRef="#ctx0" brushRef="#br0" timeOffset="103235.849">25794 11794 568 0,'0'0'152'15,"0"0"-77"-15,0 0 49 16,0 0-32-16,0 0-38 16,0 0-34-16,0 0-18 15,54-79-1-15,-54 62-1 16,-13 0-1-16,-6 4-1 15,-6 6-4-15,-8 7 5 16,-4 0 0-16,-4 10 1 16,-2 10 3-16,4 4 23 15,5 5 8-15,4 4-10 16,6 1 7-16,11 1-5 16,7-1-9-16,6-4 2 15,6-1-6-15,18-2-13 0,8-4-20 16,33-7-54-1,-7-6-110-15,-4-4-332 0</inkml:trace>
  <inkml:trace contextRef="#ctx0" brushRef="#br0" timeOffset="103657.7694">25967 11952 644 0,'0'0'179'0,"0"0"29"16,0 0-15-16,0 0-82 15,0 0-28-15,0 0-25 16,0 0-39-16,91-52-11 16,-66 25-8-16,0-3-1 0,-1-2-8 15,-3-5-16 1,-1-7 5-16,-5-1-21 0,-1 4 6 16,-6 5-1-16,-5 10 28 15,-1 9 8-15,-2 12 10 16,0 5-3-16,0 0-7 15,0 2-21-15,-5 15 6 16,-4 6 15-16,0 4 0 16,2 5-2-16,1-2 1 15,3 0 0-15,1-4-6 16,2-2-2-16,0-1 3 16,0-3-1-16,0-1 6 15,0 4-5-15,2-3 4 16,4 0 2-16,-2-1 2 0,2-2 5 15,1 3 2-15,3-6-2 16,-1 2 3-16,4-4-1 16,2-2-8-16,6-3-1 15,21-7-60-15,-5 0-88 16,0-10-147-16</inkml:trace>
  <inkml:trace contextRef="#ctx0" brushRef="#br0" timeOffset="103987.691">26462 11553 783 0,'0'0'194'15,"0"0"-174"-15,0 0-7 0,0 0 36 16,0 98-7-16,6-54 7 16,3 1-7-16,-1 2-16 15,2-4-13-15,5-3-1 16,0-5-11-16,3-5 1 15,1-9 14-15,4-8 36 16,2-10 23-16,6-3 39 16,7-6-48-16,5-18-32 15,2-8-14-15,-1-9-8 16,0-11-12-16,-3-5-12 16,-4-2-56-16,-8 4-5 15,-5 17 47-15,-9 9 10 0,-9 19-4 16,-6 9-86-16,-17 8-210 15,-5 13 17-15,-7 4-312 0</inkml:trace>
  <inkml:trace contextRef="#ctx0" brushRef="#br0" timeOffset="104315.8272">27081 11773 639 0,'0'0'113'0,"0"0"5"0,0 0-18 16,111 0-31-1,-78 0-21-15,-7-9-10 0,-7 2 12 16,-6-3 23-16,-9-7-17 16,-4-2-20-16,0-7-36 15,-9 2-20-15,-10 5 7 16,-5 6 1-16,-4 10 11 16,-3 3-6-16,-1 10 7 15,1 12 14-15,3 8 5 16,5 7 22-16,2 2 11 15,6 4-13-15,6 3-14 16,8-1-12-16,1-1-12 16,7 0-1-16,19-5-16 15,5-6-29-15,10-9-21 16,7-9-24-16,39-15-52 0,-12 0-102 16,-3-10-328-16</inkml:trace>
  <inkml:trace contextRef="#ctx0" brushRef="#br0" timeOffset="104831.4567">28214 11186 962 0,'0'0'156'15,"0"0"5"-15,0 0-70 16,0 0-91-16,0 0-6 15,0 0 6-15,-36 93 18 0,17-31 0 16,-3 20-2 0,0 18 0-16,1-7-8 0,8-21-7 15,3-23 5-15,4-16-6 16,0-3-16-16,1-4 5 16,2 1 1-16,1-11-1 15,2-9 5-15,0-7 6 16,0 0 15-16,0-3 11 15,0-14-15-15,0-9-11 16,-4-7-7-16,-5-10-34 16,-4 0-30-16,-11 0 45 15,-7 11 13-15,-10 8 12 16,-8 14 0-16,-3 10 1 16,-4 3 6-16,4 14 4 15,12 9 8-15,9 0-7 0,13 1-1 16,10-5 14-16,8-1-4 15,0-2-14-15,20-5-5 16,8-1 18-16,12-6 12 16,8-3 5-16,7-4-11 15,4 0-9-15,2 0-6 16,-2-10-10-16,1-1-48 16,6-2-71-16,-14 6-120 15,-13 0-362-15</inkml:trace>
  <inkml:trace contextRef="#ctx0" brushRef="#br0" timeOffset="105003.3581">28691 11839 195 0,'0'0'992'0,"0"0"-831"15,0 0-1-15,0 0-90 16,0 0-60-16,0 0-10 15,0 0-124-15,15-35-177 16,-34 28-597-16</inkml:trace>
  <inkml:trace contextRef="#ctx0" brushRef="#br0" timeOffset="106268.9747">25664 11774 77 0,'0'0'43'0,"0"0"-43"15,0 0-29-15,0 0 29 16,0 0 58-16,0 0 89 15,0 0-13-15,0-20-13 16,0 20-17-16,0 0-27 16,0 0-33-16,0-1-18 15,0-2-11-15,0 0-14 16,0 0-1-16,0 2-10 16,0-2 10-16,0 3 23 15,0 0 31-15,0 0 6 0,0 0-8 16,0 0-18-1,0 0-11-15,0 0-4 0,0 0-11 16,0 0-7-16,0 0 9 16,0 0-8-16,0 0 5 15,0 0 0-15,0 0 8 16,0 0-14-16,0 0 11 16,0 0-1-16,0 0 20 15,0 0-7-15,0 0-8 16,0 0-4-16,0 0-11 15,0 0 5-15,0 0-6 16,2 0-8-16,-1 0-5 16,2 7 13-16,0 0 0 15,1 2 0-15,-1-2 0 16,2-3 0-16,-1 3 1 0,1-4-1 16,-1 3 1-16,4-5 0 15,-4 5 0-15,1-3 6 16,-1-2-1-16,1 2 3 15,-2-3-9-15,2 3 1 16,0-3 5-16,1 3-5 16,2-3 0-16,1 0 9 15,4 0-1-15,2 0-8 16,1 0 5-16,-2-3-5 16,0 0-1-16,-1-1 0 15,0-2 0-15,-3 3-1 16,1 2-1-16,1-5-6 0,-2 3-4 15,-1 2-10-15,0-5-8 16,-3 2-19-16,-2-2-31 16,-4-4-56-16,0 3-102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27T04:35:49.9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3531 14795 568 0,'0'0'606'16,"0"0"-583"-16,0 0-21 16,0 0-4-16,0 0-4 15,0 0 4-15,0 0 2 16,0 0 38-16,3 0 66 15,0-2-38-15,-3 2-39 16,3 0-27-16,-3 0-13 16,0 0-57-16,0 0-35 15,-3 16-62-15,-6 7-21 0,-6 4-51 16</inkml:trace>
  <inkml:trace contextRef="#ctx0" brushRef="#br0" timeOffset="1214.2537">3215 15073 1285 0,'0'0'594'16,"0"0"-588"-16,0 0-6 16,0 0 85-16,0 0-66 15,0 0-13-15,0 0 3 16,7 0 7-16,-4 0 31 16,-3 0-24-16,3 0-8 15,-3-3-6-15,0 3-9 0,2-2 0 16,-2 2-8-1,0 0-108-15,0 0-71 0,-2 18-35 16,-11 3-51-16,1 5-342 0</inkml:trace>
  <inkml:trace contextRef="#ctx0" brushRef="#br0" timeOffset="2188.7077">5465 14519 1618 0,'0'0'151'16,"0"0"-81"-16,0 0 25 16,0 0-67-16,0 0-28 15,0 0 28-15,0 0 16 16,13 0 0-16,-13 0 0 15,0 0-4-15,0 0-2 16,0 0-8-16,3 0 1 16,-3 0 21-16,0 0-6 15,3 0 8-15,-3 0-8 16,0 0-29-16,0 0-7 0,3-3-10 16,-3 2-43-1,0 1-101-15,0 0-106 0,0 0-76 16,0 7-206-16,0 3-645 15</inkml:trace>
  <inkml:trace contextRef="#ctx0" brushRef="#br0" timeOffset="3040.0234">5502 14704 225 0,'0'0'741'15,"0"0"-561"-15,0 0 77 16,0 0-86-16,0 0-12 15,0 0-5-15,0 0-7 16,12 0-35-16,-12 0-1 16,0 0-3-16,3 0-18 0,-3 3 11 15,0-3-8 1,0 0-7-16,0 0 1 0,0 1-16 16,0 2-5-16,0-3-4 15,0 0-21-15,0 0 7 16,0 3-16-16,0-3-8 15,0 2 12-15,0-2-18 16,0 2 6-16,0 0 3 16,0-2-11-16,0 0 14 15,0 0-5-15,0 0 1 16,0 0 22-16,0 0-14 16,0 0-2-16,0 0 2 0,0 0-13 15,0 0 15 1,0 0-13-16,0 0-5 0,3 0 4 15,-3 0-16-15,0 0 5 16,0 0-11-16,3 0 3 16,-3 0-9-16,0 0-3 15,0 0-65-15,0 0-47 16,0 0-110-16,-6 0-94 16,-18 13-153-16,3 10-78 15,-3 4-199-15</inkml:trace>
  <inkml:trace contextRef="#ctx0" brushRef="#br0" timeOffset="188226.7792">2178 16220 1086 0,'0'0'139'16,"0"0"-64"-16,0 0 66 16,0 0-52-16,0 0-38 15,0 0-9-15,4-20-7 16,-4 20-15-16,0 0-20 15,0 0-28-15,0 0-31 16,0 1-68-16,0 9-37 16,0-2-37-16,0 2-104 0</inkml:trace>
  <inkml:trace contextRef="#ctx0" brushRef="#br0" timeOffset="357401.169">1987 15784 1104 0,'0'0'64'15,"0"0"-64"-15,0 0-86 16,0 0 39-16,0 0-23 16,-24 75 37-16,21-65 21 15,3-3 12-15,0-7 65 16,0 0-27-16,0 0-38 16,0 0-117-16,0 0-234 0</inkml:trace>
  <inkml:trace contextRef="#ctx0" brushRef="#br0" timeOffset="475264.8431">28824 7380 823 0,'0'0'228'0,"0"0"-75"16,0 0-27-1,0 0-24-15,0 0-70 0,0 0-12 16,0 0 27-16,56 0-1 16,-36 0 4-16,2 0-26 15,1 0 6-15,2 0 5 16,-1 0-8-16,3 0-12 16,-2 0-3-16,-2 0-11 15,-3 0 10-15,-5 0-11 16,-4 0-1-16,-2 0 1 15,-6 1-14-15,-2-1-2 16,-1 2-19-16,0-2-27 16,0 0-3-16,0 0-41 15,0 0-19-15,0 0-26 0,0 1-44 16,0 2 7-16,0-2-89 0</inkml:trace>
  <inkml:trace contextRef="#ctx0" brushRef="#br0" timeOffset="476099.7265">9105 14105 1020 0,'-104'14'73'0,"-7"3"-73"15,17 3-36-15,-4 3-6 16,1 3 8-16,25-3-144 16,8 0-128-16</inkml:trace>
  <inkml:trace contextRef="#ctx0" brushRef="#br0" timeOffset="873194.5366">4992 3427 120 0,'0'0'686'16,"0"0"-498"-16,0 0-29 0,0 0-17 15,0 0-42-15,0 0-28 16,0 0 10-16,0 0-18 15,0 0 19-15,0 2 0 16,0-1 0-16,0 2-5 16,-8 0-24-16,-11 2-32 15,-6 7-20-15,-11 5-2 16,-9 8 0-16,-6 9 0 16,-1 7-1-16,1 5 1 15,2 8 1-15,4 4 0 0,11 4 25 16,7 3-4-16,9 0 1 15,12-2-2-15,6-4-8 16,8-2 12-16,20-6-24 16,15-3 11-16,5-2-2 15,12-5 1-15,1-3 2 16,3-4-2-16,-3-7-10 16,-4-7 6-16,-12-6-7 15,-5-5-5-15,-9-9-32 16,-11 0-123-16,5-36 0 15,-4 1-152-15,-6-2-802 0</inkml:trace>
  <inkml:trace contextRef="#ctx0" brushRef="#br0" timeOffset="873627.6477">5459 3692 1388 0,'0'0'172'0,"0"0"-126"16,0 0-37-16,0 0 3 0,0 0 18 16,-63 109 21-16,51-55 0 15,3 8-21-15,2 3-1 16,7 0-13-16,0-3-9 15,0-7 17-15,7-4-23 16,5-9 0-16,2-7-1 0,-1-8-44 16,-1-8-37-1,4-19-50-15,-5-5-125 0,-5-17 12 16</inkml:trace>
  <inkml:trace contextRef="#ctx0" brushRef="#br0" timeOffset="873857.8144">5371 3816 1521 0,'0'0'172'0,"0"0"-100"16,0 0 36-16,0 0-41 15,0 0-52-15,0 0 10 16,0 0-15-16,125-16-10 16,-74 36-5-16,1 10-5 15,-4 9 8-15,1 3 1 16,-7 2 1-16,4-3-1 15,-4-6 1-15,-2-7 0 16,-3-7-1-16,-1-8-39 16,3-13-76-16,-6-8-65 0,-11-15-185 15</inkml:trace>
  <inkml:trace contextRef="#ctx0" brushRef="#br0" timeOffset="874256.0961">5878 3560 1633 0,'0'0'192'16,"0"0"-85"-16,0 0 21 16,0 0-39-16,0 0-52 15,0 0-37-15,0 0-2 16,-15-5-23-16,15 17 12 16,0 3 10-16,0 2 3 0,0 0 0 15,0-2 1 1,0-7 5-16,0-5-6 0,0-2 16 15,-1-1 14-15,1 0-4 16,-2 0-3-16,-1-5-16 16,0-1-7-16,0 0 9 15,0 2-3-15,3 3 9 16,0 1-8-16,0 0-7 16,0 0-9-16,0 0-7 15,0 13-20-15,0 10 14 16,0 14 13-16,0 11 9 0,0 7-1 15,0 3 1 1,6-1 0-16,3-4 0 0,3-5-24 16,0-7-60-16,-3-7-75 15,7-6-30-15,-5-10-118 16,-1-12-459-16</inkml:trace>
  <inkml:trace contextRef="#ctx0" brushRef="#br0" timeOffset="874547.302">6491 4091 1094 0,'0'0'135'16,"0"0"-26"-16,0 0 8 15,0 0-44-15,0 0-28 16,0 0 22-16,0 0 9 16,-55 84-28-16,43-57-22 15,0 3-3-15,3 1-15 16,0-1 2-16,2 0-10 16,4 0-21-16,0-3-69 15,3 0-44-15,0-7-166 16,3-9-639-16</inkml:trace>
  <inkml:trace contextRef="#ctx0" brushRef="#br0" timeOffset="874916.5667">6867 3895 1194 0,'0'0'185'15,"0"0"-133"-15,0 0-11 0,0 0 3 16,0 0 31-16,0 0-19 15,0 0-40-15,75 7 61 16,-26-7 25-16,12-7-34 16,5-3-27-16,-5 0-33 15,-12 2 1-15,-7 3-9 16,-9 0-6-16,-11 1-5 16,-1 1-79-16,-12-4-75 15,-3 2-69-15,-6-3-127 0</inkml:trace>
  <inkml:trace contextRef="#ctx0" brushRef="#br0" timeOffset="875143.7266">7121 3642 1064 0,'0'0'592'16,"0"0"-527"-16,0 0 3 0,0 0-42 15,0 0-10-15,0 0 12 16,0 0 10-16,-3 86-18 15,3-41 7-15,3 7-11 16,3 8-16-16,-2 0 13 16,-1-2-13-16,0-4-14 15,-3-5-44-15,3-8-33 16,0-7-23-16,8-16-43 16,-1-10-155-16,-1-8-575 0</inkml:trace>
  <inkml:trace contextRef="#ctx0" brushRef="#br0" timeOffset="875392.9035">7433 3532 1652 0,'0'0'155'0,"0"0"-88"16,0 0-36-16,0 0-23 15,107 35 19-15,-49-1 14 16,17 21-25-16,10 26 8 15,-18 17-17-15,-9 10-7 16,-25-17-1-16,-27-22 1 16,-6-25-2-16,-15-3 2 15,-18 8-19-15,-25 16-39 16,-27 10-48-16,-18-7-40 0,12-16-124 16,21-26-881-16</inkml:trace>
  <inkml:trace contextRef="#ctx0" brushRef="#br0" timeOffset="881964.23">5310 4182 675 0,'0'0'132'16,"0"0"-109"-16,0 0-17 0,0 0-6 15,0 0-21-15,0 0-67 16,0 0-118-16,10 0-74 0</inkml:trace>
  <inkml:trace contextRef="#ctx0" brushRef="#br0" timeOffset="885338.6882">5408 3931 74 0,'0'0'79'0,"0"0"-14"15,0 0 55-15,0 0 14 16,0 0-19-16,0 0-18 15,0 0-28-15,3 0-15 16,-3 0-12-16,0 0-3 16,0 0 1-16,0 0-2 15,0 0 6-15,0 0-6 16,0 0-3-16,0-3 10 16,0 0-15-16,0-2-14 15,0-1-9-15,0 1-6 0,0-1 10 16,0-1-11-1,0-2-5-15,0-1 4 16,-3-1 1-16,3 0-6 0,-4-2 5 16,2-1 2-16,1 3 0 15,1 0-1-15,0 2 3 16,0 3 32-16,0 3-6 16,0 2-5-16,0 1-8 15,0 0-15-15,0 0 6 16,0 0-7-16,0-1 0 15,0 1 14-15,0 0-3 16,0-2 0-16,0 2-1 16,1 0-10-16,8 0 0 15,3 0 0-15,7 2 0 16,4 9 6-16,7 6-5 0,5 4 7 16,4 4 16-1,3 4-3-15,-3 0-5 0,1 1-6 16,-3-2-2-16,-4-1 6 15,-3-3-5-15,0-3 1 16,-5-1 0-16,-4-3-1 16,-3-3-2-16,-2-1-7 15,-2-4 0-15,-2 0 13 16,-2-5-13-16,-1 0 7 16,0-1 3-16,0-1 2 15,3-1 4-15,-3 2-16 16,4 0 0-16,-2 0-1 15,1 1 1-15,1 0 0 16,-4 1 0-16,3-1 1 16,-6-1 3-16,0-1-4 0,-3 0 0 15,0-1-6-15,-3-1 14 16,0 0-8-16,0 0 13 16,0 0 1-16,0 0 23 15,0 0-8-15,0 0-1 16,0-1-13-16,0-3-15 15,0-1-25-15,0-3-43 16,0 1-134-16,3-2-663 0</inkml:trace>
  <inkml:trace contextRef="#ctx0" brushRef="#br0" timeOffset="950587.5595">8517 4443 1192 0,'0'0'141'16,"0"0"-41"-16,0 0 12 15,0 0 4-15,0 0-11 16,0 0-27-16,0-12-2 0,0 12-31 16,0 0-30-16,0 0 1 15,3 0-16-15,-3 5-10 16,0 11-11-16,0 8 15 16,-13 7 6-16,-7 4 0 15,-5 2 0-15,-5-3-7 16,-9-4-22-16,-7-4-59 15,-24-5-60-15,9-6-134 16,7-11-345-16</inkml:trace>
  <inkml:trace contextRef="#ctx0" brushRef="#br0" timeOffset="951586.1637">9599 3522 768 0,'0'0'139'0,"0"0"34"16,0 0-12-16,0 0-35 16,0 0-1-16,0 0-57 15,0 0-26-15,-18-47-10 16,9 42-14-16,-4 1-2 0,-4 2-16 16,-8 2-9-16,-8 0 8 15,-3 9-7-15,-2 6 8 16,-1 4 0-16,0 4 0 15,3 6-3-15,0 3 3 16,-1 8-1-16,3 6 1 16,1 20 0-16,0 21 1 15,12 14 7-15,3-8 1 16,15-17 19-16,3-22-15 16,0-10 7-16,14 8 12 15,14 6-24-15,8 5 6 16,16-6 4-16,17-2-18 15,22-11 0-15,16-18-27 16,-16-9-71-16,-24-17-210 0</inkml:trace>
  <inkml:trace contextRef="#ctx0" brushRef="#br0" timeOffset="975174.2177">9684 3790 1167 0,'0'0'248'0,"0"0"-209"0,0 0-26 16,0 0 28 0,0 0-5-16,0 0 12 0,0-4-14 15,0 4 6-15,0 0 0 16,0 0-26-16,0 0 4 16,0 0 5-16,0 1-1 15,0 9 5-15,0 7-11 16,0 10 13-16,0 8 37 15,0 10-18-15,0 5-14 16,0 2-8-16,0 2-6 16,-3-3 8-16,0 2-10 15,3-2-16-15,0-3 8 16,0-3-4-16,0-7-6 16,0-6-22-16,0-9-74 15,0-12-44-15,0-21-54 0,0-14-57 16,0-14-589-16</inkml:trace>
  <inkml:trace contextRef="#ctx0" brushRef="#br0" timeOffset="975514.4679">9614 3773 1431 0,'0'0'157'0,"0"0"-144"15,0 0 79-15,0 0-38 16,0 0-22-16,0 0-13 0,0 0-18 16,55-14 1-16,-28 14 17 15,1 4-13-15,-1 9 5 16,1 5 4-16,5 5-6 16,0 6 17-16,3 7 6 15,3 3 2-15,1 2 12 16,3 0-27-1,-4-2 7-15,0-3-16 0,-2-4-9 16,-5-5 0-16,-3-4 0 16,-6-5-1-16,-4-7-6 15,-4-5-71-15,-3-6-33 16,6-17-45-16,-5-10-71 16,-6-6-544-16</inkml:trace>
  <inkml:trace contextRef="#ctx0" brushRef="#br0" timeOffset="975801.6761">10266 3523 993 0,'0'0'744'16,"0"0"-738"-16,0 0 50 16,0 0-8-16,0 0-30 15,0 0-11-15,0 0-7 16,-21 22 0-16,21 10 13 15,0 12 34-15,3 9-4 16,-3 8 4-16,0 4-8 16,0 1-1-16,0-2-11 15,0-6 1-15,0-8-12 16,0-6-10-16,0-9 7 0,0-6-13 16,6-9-18-16,0-9-90 15,7-11-95-15,-4 0-89 16,2-4-358-16</inkml:trace>
  <inkml:trace contextRef="#ctx0" brushRef="#br0" timeOffset="976117.8886">10858 4150 1016 0,'0'0'336'0,"0"0"-242"15,0 0 4-15,0 0-17 16,0 0-8-16,0 0-6 16,0 0 43-16,0 76-16 15,-10-43-24-15,-4 3-25 16,-2 4-20-16,-2 0-8 15,0-1-8-15,-4-3-9 16,5-5-1-16,1-6-60 16,4-10-43-16,12-15-79 0,0-11-151 15,0-15-469-15</inkml:trace>
  <inkml:trace contextRef="#ctx0" brushRef="#br0" timeOffset="976394.0857">11435 3621 1612 0,'0'0'211'16,"0"0"-210"-16,0 0 30 16,0 0-7-16,0 0 5 15,0 0-1-15,0 0-18 16,-80 101 20-16,65-56 8 15,0 8-1-15,-1 0-1 0,-1 2-16 16,1-2-11 0,-3-6-9-16,2-4 1 0,1-9-2 15,-1-6-13-15,1-8-85 16,-2-17-43-16,3-3-67 16,3-6-137-16</inkml:trace>
  <inkml:trace contextRef="#ctx0" brushRef="#br0" timeOffset="976631.255">11049 3739 1698 0,'0'0'191'0,"0"0"-154"16,0 0-1-16,0 0-8 0,0 0 0 16,0 0 22-16,75 89 1 15,-41-50-17-15,6 3-18 16,-1 0-15-16,-3-1 7 15,0-6-7-15,-5-2-1 16,-4-5 0-16,-5-4-10 16,-2-6-49-16,-4-2-63 15,8-12-68-15,-6-4-115 16,-2 0-537-16</inkml:trace>
  <inkml:trace contextRef="#ctx0" brushRef="#br0" timeOffset="976949.4806">11634 3429 1553 0,'0'0'248'0,"0"0"-239"16,0 0 47-16,0 0-38 15,0 0-18-15,0 0 0 16,0 0 1-16,122 52 8 15,-74-16-9-15,1 10 15 16,-3 7-1-16,0 16 5 16,-4 17 2-16,-7-5-8 15,-14-10 24-15,-9-11-11 16,-8-12 3-16,-4 5-12 0,0 4-16 16,-4-3 0-16,-12-5-1 15,-1-4-7-15,-4-5-15 16,0-6-29-16,-7 1-67 15,7-9-96-15,6-9-279 0</inkml:trace>
  <inkml:trace contextRef="#ctx0" brushRef="#br0" timeOffset="977154.6392">12607 4247 1413 0,'0'0'246'16,"0"0"-179"-16,0 0 13 0,-62 89 8 16,37-54-2-16,2 1-52 15,6-4-28-15,2-5-6 16,1-3-4-16,4-3-111 16,1-5-145-16,-1-8-531 0</inkml:trace>
  <inkml:trace contextRef="#ctx0" brushRef="#br0" timeOffset="977557.9212">13247 3420 1430 0,'0'0'317'16,"0"0"-277"-16,0 0-40 15,0 0 0-15,0 0 14 16,-39 92 30-16,21-42 29 0,6 9-23 16,-1 5 2-16,4 6-15 15,-1 0 0-15,7 0-12 16,2-4-23-16,1-6-2 16,0-7 0-16,0-10-35 15,0-9-59-15,4-18-80 16,6-9-77-16,-1-7-281 0</inkml:trace>
  <inkml:trace contextRef="#ctx0" brushRef="#br0" timeOffset="977918.1776">13314 3547 1684 0,'0'0'225'15,"0"0"-204"-15,0 0-21 0,0 0 13 16,0 0-12-16,0 0 0 15,111-22 7-15,-78 22 2 16,-1 12-10-16,-9 7-6 16,-7 5-5-16,-9 4-20 15,-7 3-20-15,-7 0 8 16,-16 0 21-16,-8-5 22 16,1-5 9-16,-4-9-8 15,10-8 16-15,3-4-7 16,5 0-8-16,10 0 6 15,3 0-7-15,3 0-2 16,0 0-8-16,6 7-20 16,10 10 14-16,5 11 12 0,3 4 3 15,13 5-2 1,2 2 2-16,6-4 7 0,7-3 5 16,0-9-12-16,16-12-21 15,-9-6-116-15,-11-5-270 16</inkml:trace>
  <inkml:trace contextRef="#ctx0" brushRef="#br0" timeOffset="978189.3735">14269 3380 603 0,'0'0'1126'0,"0"0"-1088"16,0 0-17-16,0 0-8 0,0 0-6 15,-94 22 11-15,55 26 6 16,-6 34 13-16,-1 34-5 16,4 17 14-16,15-4-1 15,15-19-6-15,12-32 6 16,0-22-9-16,9-15-19 16,5-7-1-16,5 3-16 15,8-2-9-15,2-1-40 16,30-21-100-16,-8-11-50 15,-2-3-287-15</inkml:trace>
  <inkml:trace contextRef="#ctx0" brushRef="#br0" timeOffset="978563.6306">14250 3941 1174 0,'0'0'284'0,"0"0"-219"16,0 0-6-16,0 0-38 15,0 0 27-15,0 0-26 16,0 0-14-16,48 7 6 16,-31-7-13-16,-8 0-1 15,-3 0-1-15,-3 0-5 16,-3 0 5-16,0 0-19 0,0 0 1 15,-6 0 7-15,3 0 5 16,0 0 0-16,3 0 1 16,0 0 3-16,0 0 2 15,0 0-18-15,0 0 3 16,0 0-6-16,0 0-13 16,0 0 5-16,0 0-21 15,3 0-4-15,0 0-18 16,3-3-63-16,-2 0-49 15,0-2-72-15</inkml:trace>
  <inkml:trace contextRef="#ctx0" brushRef="#br0" timeOffset="980154.8972">14078 3485 462 0,'0'0'594'0,"0"0"-530"0,-112 0-51 15,45 21 39-15,-27 15 46 16,-20 16 0-16,-8 9-7 15,-2 1-18-15,14-3-18 16,28-12-22 0,16-11-15-16,21-10-12 0,11-4-6 15,4-2-3-15,4-4-34 16,19-3-22-16,7-13-147 16,81-14 27-16,1-14-58 15,9-6-692-15</inkml:trace>
  <inkml:trace contextRef="#ctx0" brushRef="#br0" timeOffset="980340.0234">13863 3771 1114 0,'0'0'165'0,"0"0"-110"16,0 0 55-16,0 0-49 15,0 0 14-15,-74 85 50 16,-4-35-65-16,-24 7-30 16,3-2-16-16,21-13-13 15,33-15-1-15,18-12 0 16,8 0-33-16,6 1-41 15,12-5-72-15,37-9-99 16,14-2 38-16,15 0-279 0</inkml:trace>
  <inkml:trace contextRef="#ctx0" brushRef="#br0" timeOffset="980478.1278">13918 4130 599 0,'0'0'591'0,"0"0"-520"16,-116 52 52-16,54-27-15 15,0 2-66-15,4-2-25 16,10-3-17-16,12-2-12 16,12-8-151-16,18-3-330 0</inkml:trace>
  <inkml:trace contextRef="#ctx0" brushRef="#br0" timeOffset="980914.876">15070 3488 1482 0,'0'0'209'0,"0"0"-194"15,0 0-5-15,0 0-7 16,0 0-3-16,-15 82 41 15,2-21 4-15,-3 19 22 16,2 17-23-16,-1-6-13 16,5-21-4-16,3-21-13 15,3-16-12-15,1 3 7 16,0-3-9-16,0 0-50 16,0-11-46-16,3-19-66 0,0-3-113 15,6-7-120-15</inkml:trace>
  <inkml:trace contextRef="#ctx0" brushRef="#br0" timeOffset="981361.1858">15061 3599 1498 0,'0'0'195'16,"0"0"-161"-16,0 0-24 16,52-84 13-16,-22 62-5 15,9 6-1-15,2 2-3 16,5 8 13-16,-4 6-12 15,-7 0-8-15,-5 14-1 16,-10 8-5-16,-4 8 10 16,-6 4-11-16,-7 3 0 15,-3 3 5-15,0 0-4 16,-17 0-2-16,1-1 1 0,-9-4-10 16,-5-2 10-16,-2-5 0 15,0-7-1 1,-4-6 1-16,3-7-2 0,-2-4-16 15,9-4-11-15,6 0 14 16,10 0 14-16,4 0 1 16,6 0-1-16,0 0 0 15,0 5-28-15,0 2-38 16,3 4 16-16,4 6 38 16,5 5 13-16,5 5 7 15,4 1 10-15,6 0 14 16,-1-2 0-16,3-3 8 15,1-5 9-15,-5-4-26 16,-1-4-4-16,-5-5-18 0,4-5-23 16,15-1-61-1,-3-13-64-15,-1-3-239 0</inkml:trace>
  <inkml:trace contextRef="#ctx0" brushRef="#br0" timeOffset="981891.1006">15182 3003 722 0,'0'0'162'0,"0"0"-74"15,0 0 104-15,0 0 15 16,0 0-106-16,0 0-65 16,-85-29-11-16,17 65 18 0,-23 24 37 15,-23 30-5-15,-7 16-18 16,15 6-6-16,24-2-6 16,31-13 2-16,14 2 12 15,22 0-17 1,15-2 2-16,9-2-15 0,21-19 1 15,5-15-15-15,5-17-7 16,19-1 0-16,2-2-8 16,9 0-6-16,9 0-17 15,-10-18-61-15,2-4-35 16,17-15-56-16,-20-1-132 16,-13-3-379-16</inkml:trace>
  <inkml:trace contextRef="#ctx0" brushRef="#br0" timeOffset="982637.855">15850 4079 421 0,'0'0'720'0,"0"0"-687"0,0 0-33 16,0 0 0-16,0 0 5 15,0 0 40-15,0 0 8 16,-3 10 8-16,3-8 7 16,-4 0-5-16,4-2-20 15,0 0-14-15,0 0-14 16,0 0-1-16,0 0 11 15,0 0 14-15,0 0 12 16,0 0-16-16,0 0-8 16,0 0 11-16,0 0-21 15,0 0-1-15,0 0 2 0,0 0-18 16,0 3 1-16,0 1 0 16,0 5 0-16,-3 6-1 15,-3 8 18-15,-4 8 2 16,-3 4 8-16,3 5-12 15,-5-2 3-15,-2-1-8 16,4-4-10-16,0-5 10 16,4-5-10-16,-1-6-1 15,3-7-12-15,6-7-86 16,1-3-83-16,0-8-106 16,0-8-331-16</inkml:trace>
  <inkml:trace contextRef="#ctx0" brushRef="#br0" timeOffset="983242.5652">16162 3737 504 0,'0'0'362'16,"0"0"-207"-1,0 0 34-15,0 0 1 0,0 0-51 16,0 0-54 0,0 0-20-16,9 12-34 0,0-8 1 15,12 2 34-15,8-1 0 16,13 0 10-16,13-4-26 16,13-1-17-16,4 0-14 15,5-8-17-15,-1-5 7 16,-9-1-8-16,-8 0-1 15,-10 1-15-15,-14 0-29 16,-9 3-20-16,-15 0-10 16,-6 2-34-16,-7-3-52 15,-15 3-210-15,-3-1-341 0</inkml:trace>
  <inkml:trace contextRef="#ctx0" brushRef="#br0" timeOffset="983489.7416">16594 3485 825 0,'0'0'713'15,"0"0"-631"-15,0 0-31 16,0 0-35-16,0 0-6 16,0 0 35-16,-11 82 9 15,5-31-5-15,3 9-1 16,0 7-32-16,0 1 0 0,3-2-4 15,0-3-12 1,0-6-1-16,0-9-12 0,0-8-57 16,12-13-67-1,7-8-63-15,5-14-191 0</inkml:trace>
  <inkml:trace contextRef="#ctx0" brushRef="#br0" timeOffset="983759.9331">17022 3252 1388 0,'0'0'108'0,"0"0"-108"16,0 0 0-16,0 0 14 16,101 64 46-16,-56-22 13 15,4 9-12-15,6 17-26 0,-10 18-3 16,-9 18-9-16,-14 5-5 15,-19-8 10-15,-3-22-22 16,-9-25 8-16,-10-14-14 16,-7-8 0-16,-10 4-45 15,-7 6-56-15,-21 8-72 16,12-13-126-16,10-11-487 0</inkml:trace>
  <inkml:trace contextRef="#ctx0" brushRef="#br0" timeOffset="983953.0705">17723 4306 1510 0,'0'0'179'0,"0"0"-131"16,-20 95 6-16,1-50 10 15,-8 2 7-15,3-2-32 16,-9-3-20-16,6-2-19 15,-8 9-54-15,6-11-119 16,5-8-326-16</inkml:trace>
  <inkml:trace contextRef="#ctx0" brushRef="#br0" timeOffset="984590.7464">19564 3232 727 0,'0'0'394'0,"0"0"-316"16,0 0-56-1,-101-47 20-15,61 47 0 0,-9 0 29 16,-6 25-4-16,-12 26-7 16,-17 29 31-16,-4 32-11 15,4 13-8-15,19 2 8 16,16-5-20-16,20-15 2 16,13-6-26-16,13-6 3 15,3-10 3-15,10-15-26 16,14-13 2-16,4-15-18 15,7-7-30-15,13-1-23 16,49-6-76-16,-9-5-99 16,-3-17-257-16</inkml:trace>
  <inkml:trace contextRef="#ctx0" brushRef="#br0" timeOffset="985051.0881">19983 3499 1066 0,'0'0'316'0,"0"0"-308"16,-102-43 15-16,54 36 28 16,-1 7-10-16,3 0 8 0,0 21-6 15,4 9 6 1,2 15 12-16,0 18-23 0,2 23 8 15,13 16-6 1,10-9-21-16,15-21 12 0,0-24-16 16,12-17-6-16,12 1-9 15,8 2 1-15,9-2 0 16,8-6-1-16,5-9 0 16,1-10-8-16,0-7-2 15,2-4-13-15,-5-17 5 16,-6-12-2-16,-6-8 2 15,-5-21-10-15,-13-20-2 16,-11 2-19-16,-8 5 19 16,-3 13 11-16,-6 19 19 15,-11 0 1-15,-1 0 33 0,-3 11-8 16,2 8-25-16,3 7 6 16,1 6-7-16,3 2-30 15,-4 8-62-15,5 1-145 16,0 0-333-16</inkml:trace>
  <inkml:trace contextRef="#ctx0" brushRef="#br0" timeOffset="985290.5722">19671 3807 973 0,'0'0'175'0,"0"0"-105"16,0 0 43-16,0 0 3 0,42 103-17 15,-16-62-9 1,9 1-27-16,2 0-11 0,-2 0-24 16,-3-5-16-16,-5 2-4 15,-3-3-6-15,-2 1-1 16,-4 0 6-16,2-2-7 16,-1-1-22-16,11 0-79 15,-6-11-110-15,1-7-164 16</inkml:trace>
  <inkml:trace contextRef="#ctx0" brushRef="#br0" timeOffset="985586.7769">20626 3969 1043 0,'0'0'223'0,"0"0"-202"16,0 0 1-16,0 0 27 15,0 0 38-15,-5 101 5 16,-4-69-37-16,3 6-2 16,-1 0-10-16,-1 1-16 15,0 0-11-15,0-3-15 16,0-3-1-16,2-3 0 15,3-7-19-15,3-6-74 16,2-7-131-16,11-8-302 0</inkml:trace>
  <inkml:trace contextRef="#ctx0" brushRef="#br0" timeOffset="985961.9141">21781 3307 772 0,'0'0'393'15,"0"0"-350"-15,0 0-33 0,0 0 8 16,0 0-1-1,0 0 31-15,-85 36 26 0,66-12 4 16,-3 4-1-16,-2 7-22 16,-5 6-12-16,-4 4-7 15,-2 5-20-15,-1 2 2 16,4 3-1-16,0 0-15 16,5-2 11-16,4 0-5 15,5-8-3-15,3-6-5 16,3-6-51-16,4-12-31 15,3-20-89-15,-1-1-164 0,6-11-505 16</inkml:trace>
  <inkml:trace contextRef="#ctx0" brushRef="#br0" timeOffset="986206.095">21285 3365 849 0,'0'0'721'15,"0"0"-721"-15,0 0-9 16,0 0 9-16,0 0 2 16,0 0 46-16,48 88-16 15,-24-46-12-15,3 5-4 16,0 2-14-16,-4 3 6 16,0 2-6-16,-5 1-2 0,1-1 7 15,-2-1-6-15,-1-6-1 16,-1-7 0-16,1-8-22 15,12-15-75-15,-5-10-142 16,-1-7-385-16</inkml:trace>
  <inkml:trace contextRef="#ctx0" brushRef="#br0" timeOffset="986625.3823">22306 3011 948 0,'0'0'103'0,"0"0"-97"16,0 0-6-16,0 0 66 16,52 76 11-16,-25-33-5 15,1 7-21-15,0 9 19 16,-1 18 2-16,-7 17-9 16,-6 18-21-16,-8 4-9 15,-6-6-8-15,-1-6-9 16,-12-17 2-16,1-13-8 15,-1-16-1-15,0-16-8 16,0-5 4-16,-6 4-5 0,-8 2-31 16,-3 1-1-16,-1-7-39 15,-11-10-74-15,7-9-89 16,8-12-647-16</inkml:trace>
  <inkml:trace contextRef="#ctx0" brushRef="#br0" timeOffset="987232.8268">23013 4158 652 0,'0'0'366'15,"0"0"-349"-15,0 0 28 16,0 0 37-16,-60 99-2 16,36-61 10-16,-3 6 16 0,-3-1-8 15,1 2-29-15,0-4-36 16,4-2-2-16,3-5-31 15,7-6 6-15,4-5-6 16,7-8-32-16,7-11-100 16,15-4-160-16,7 0-377 0</inkml:trace>
  <inkml:trace contextRef="#ctx0" brushRef="#br0" timeOffset="987433.9714">23511 4299 814 0,'0'0'735'0,"0"0"-686"0,0 0 3 15,0 0-14-15,0 0 6 16,0 0-16-16,0 0-21 16,114-14-7-16,-68 6-16 15,3-2-57-15,18-1-42 16,-10 1-127-16,-8 3-166 0</inkml:trace>
  <inkml:trace contextRef="#ctx0" brushRef="#br0" timeOffset="987578.1281">24100 4242 947 0,'0'0'205'0,"0"0"-51"16,0 0 27-16,0 0-56 0,0 0-42 15,100 1-19 1,-61-1-48-16,7-1-16 0,2-5-42 15,24-1-61-15,-14 0-137 16,-7 1-372-16</inkml:trace>
  <inkml:trace contextRef="#ctx0" brushRef="#br0" timeOffset="987714.2283">24778 4200 986 0,'0'0'165'16,"0"0"-126"-16,0 0-29 15,85-5-9-15,-30 3-2 16,-6 2-105-16,-4-1-382 0</inkml:trace>
  <inkml:trace contextRef="#ctx0" brushRef="#br0" timeOffset="987871.1763">25475 4271 1181 0,'0'0'153'0,"0"0"-102"16,0 0-39-16,0 0-12 16,116 15-3-16,-37-8-83 15,-9 1-101-15,-3-3-194 0</inkml:trace>
  <inkml:trace contextRef="#ctx0" brushRef="#br0" timeOffset="987980.2624">26334 4353 519 0,'0'0'161'16,"0"0"-161"-16,0 0-104 0</inkml:trace>
  <inkml:trace contextRef="#ctx0" brushRef="#br0" timeOffset="997150.5697">2982 5360 1371 0,'0'0'146'0,"0"0"-104"16,-79-1-16-16,42 1-10 0,-1 0 9 16,4 4-5-16,1 5 0 15,3 4-2-15,-1 5-11 16,1 7-6-16,-1 9 14 15,-2 7-15-15,3 1 12 16,8 1-5-16,7-5-7 16,12-5 13-16,3-7-13 15,15-5 6-15,18-4-6 16,10-4 10-16,14-3 8 16,4 4-11-16,-3 0-5 15,-3 4 9-15,-10 4-5 16,-12 3-6-16,-11 2 6 0,-13-2-5 15,-9 5-1 1,-3-2 7-16,-28 0 6 0,-11 1 28 16,-16-3-25-16,-6-5-14 15,-5-8-2-15,11-9-25 16,10-4-73-16,30-24-64 16,11-5-237-16,7-1-343 15</inkml:trace>
  <inkml:trace contextRef="#ctx0" brushRef="#br0" timeOffset="997570.8451">3103 5671 565 0,'0'0'925'16,"0"0"-822"0,0 0 9-16,0 0-18 0,0 0-15 15,0 0-37-15,0 0-42 16,3-25-10-16,6 43 1 15,7 9 9-15,-2 8 1 16,2 7 0-16,-4 2 0 16,4 0-1-16,-2-5 7 15,2-6-7-15,2-8 0 16,0-11-8-16,3-8-2 16,3-6 10-16,7-19 8 15,8-27-8-15,1-26 0 16,-4 0-14-16,-11 8-6 15,-14 15 20-15,-8 28 10 16,-3 7 75-16,0 4 0 16,0 10-43-16,0 7-37 15,0 17-5-15,0 12-7 0,0 6 6 16,0 4 2-16,3 1-1 16,10-3 0-16,1-6-10 15,2-6 10-15,2-7-46 16,6-9-59-16,15-16-51 15,-3-9-43-15,-1-13-153 0</inkml:trace>
  <inkml:trace contextRef="#ctx0" brushRef="#br0" timeOffset="998001.1505">3955 5343 1393 0,'0'0'205'0,"0"0"-33"16,0 0-42-16,0 0-37 0,0 0-20 15,0 0-60-15,0 0-13 16,0 13-38-16,-9 56 32 16,0 26 6-16,1 1 1 15,-2-17 8-15,7-24-8 16,3-17-1-16,0 0-1 16,0 0-5-16,0-4 5 15,3-11 1-15,2-13-1 16,2-10 1-16,2-10 19 15,6-21 5-15,12-13-24 0,9-3-13 16,7 4 11-16,3 12-10 16,2 11-3-16,-3 11 14 15,1 9-7-15,-6 9 8 16,-7 11-1-16,-6 5-6 16,-11 4 7-16,-13 4 1 15,-3 2 2-15,-10-1 11 16,-20-1-12-16,-9-4 8 15,-6-6-4-15,-4-8-5 16,1-10 11-16,2-5-12 16,10-9-73-16,8-12-100 15,25-14-16-15,3 5-101 16,6 3-418-16</inkml:trace>
  <inkml:trace contextRef="#ctx0" brushRef="#br0" timeOffset="998916.3974">5274 5531 1355 0,'0'0'158'0,"0"0"8"15,0 0-27 1,0 0-51-16,-91-18-49 0,52 30-37 16,-3 14 8-16,-1 9-2 15,4 2-7-15,9 1 6 16,11-6-7-16,13-3 0 15,6-9-6-15,10-6 6 16,16-9 0-16,11-5 13 16,6-2-11-16,6-21-2 15,-2-4-22-15,2-7 1 16,-10-1 11-16,-11 5 10 16,-7 8 0-16,-12 9 45 0,-3 9 12 15,-6 4-57 1,0 10-6-16,0 18-15 0,3 12 21 15,0 10 0-15,7 7 0 16,-2 5 2-16,-2 1-2 16,0 2 0-16,-6 10-1 15,0-10-5-15,-5-2 0 16,-14-5-13-16,1-20 14 16,-3-2 5-16,-4-14 0 15,2-12 13-15,-5-10 27 16,4-3-17-16,2-19 0 15,10-11-17-15,10-6-6 16,2-8 0-16,17-2-10 0,17-5-1 16,11 2-5-1,8 1 1-15,7-1 14 0,4 7 0 16,2 0 1-16,-2 1 0 16,-6 2 8-16,-4 0-2 15,-11 2 19-15,-13 4-13 16,-15 8 14-16,-9 6 23 15,-6 6 1-15,-18 6-21 16,-7 4-29-16,-5 6-12 16,0 0 0-16,5 6-8 15,10 13 5-15,10 0-7 16,5 2-11-16,8 2 5 16,17 1 17-16,11-1 11 15,3-2 13-15,4-2-13 16,-3-3 12-16,-7 3-4 0,-6-1 0 15,-9 0-7 1,-11 5 0-16,-7 2 10 0,0 5 2 16,-19 1-12-16,0 3 9 15,-1-5-10-15,4-5-21 16,7-4-28-16,9-7-90 16,34-13-61-16,8-13-69 15,10-11-100-15</inkml:trace>
  <inkml:trace contextRef="#ctx0" brushRef="#br0" timeOffset="999216.6017">6397 5646 221 0,'0'0'1330'15,"0"0"-1155"-15,0 0-24 0,0 0-79 16,-82 5-50-16,43 14-11 16,-2 7 11-16,2 10-1 15,12 2 8-15,9 3-14 16,12 0 5-16,6-3 17 15,3-3-18-15,15-6-6 16,6-6-12-16,4-4-1 16,2-12 14-16,0-7-1 15,1-6 0-15,-1-20 14 16,-5-13-11-16,-5-13 2 16,-7-6-18-16,-7 0-18 15,-6 9 18-15,0 11 11 16,-6 17-3-16,-4 9-8 15,1 8-45-15,1 4-42 0,5 3-120 16,0 10-126-16,3 2-324 16</inkml:trace>
  <inkml:trace contextRef="#ctx0" brushRef="#br0" timeOffset="999883.7732">6767 5668 1443 0,'0'0'294'15,"0"0"-111"-15,0 0-25 16,0 0-48-16,0 0-52 16,0 0-58-16,0 0-13 15,6-11-15-15,0 29-3 16,2 10 19-16,-1 9 11 0,-4 8-12 16,3 2 13-1,-3 1-2-15,0-3-3 0,3-7 5 16,7-5 0-16,1-12-1 15,5-6-5-15,5-11-25 16,10-4 18-16,2-19-12 16,6-14-20-16,4-22 8 15,-10-3 6-15,-8 1 13 16,-8 3-11-16,-13 23 29 16,-4 5 73-16,-3 16 6 15,0 10-54-15,0 0-25 16,-6 12-20-16,-1 9 11 15,-2 9-1-15,6 5-10 0,3 0 11 16,0 0 9 0,6 1-3-16,10-4 2 0,7-7 1 15,5-5-29-15,12-10-15 16,8-10-32-16,4-3-12 16,3-22-56-16,-2-11-70 15,2-23 31-15,-12 2 83 16,-9-1 76-16,-7 5 24 15,-18 24 233-15,0 6 27 16,-9 13-18-16,0 9-136 16,0 1-58-16,0 0-29 15,-6 9-19-15,-3 8 0 0,-1 8 0 16,-2 10 0-16,1 9 25 16,1 7 1-16,1 6 5 15,0 6-7-15,-1 3 4 16,2 3-5-16,-1 0-14 15,6 0-7-15,0-5-2 16,3-5-2-16,0-7-50 16,0-11-46-16,0-11-4 15,6-13-16-15,8-17-70 16,-1-14-52-16,-4-10-424 0</inkml:trace>
  <inkml:trace contextRef="#ctx0" brushRef="#br0" timeOffset="1.00017E6">7725 5660 1363 0,'0'0'288'15,"0"0"-176"-15,0 0-8 16,0 0-10-16,0 0-50 16,0 0-44-16,0 0-11 15,103-26 9-15,-60 38 2 16,-4 8 0-16,-9 5 0 15,-8 6 0-15,-10 1 0 16,-12 5 1-16,0 0-1 16,-19-1 6-16,-11 0 6 15,-4-4-12-15,-8-5 0 0,-1-5 0 16,-2-6-9 0,3-2-41-16,-7-8-112 0,10-6-172 15,15 0-754-15</inkml:trace>
  <inkml:trace contextRef="#ctx0" brushRef="#br0" timeOffset="1.00055E6">8601 5722 1147 0,'0'0'144'0,"0"0"-1"15,0 0-41-15,0 0-5 16,0 0-44-16,0 0-28 15,0 0-3-15,-51-16 29 16,48 6 39-16,-1 0-28 16,4 3-3-16,0 2-10 15,0 4-49-15,0 1-9 16,4 0-14-16,2 1 3 0,6 9 4 16,1 2-15-1,1 5-98-15,5 13-48 0,-7-3-157 16,-4-3-594-16</inkml:trace>
  <inkml:trace contextRef="#ctx0" brushRef="#br0" timeOffset="1.00083E6">8611 6235 825 0,'0'0'287'16,"0"0"-193"-16,0 0-13 15,0 0 28-15,0 0 12 16,0 0-30-16,0 0-44 16,81-24-5-16,-65 15-5 0,-7-1-14 15,-1 7 13-15,-8 2-2 16,0 1-11-16,0 0-9 16,0 0-6-16,0 0-6 15,0 0-2-15,0 0-9 16,0 0 3-16,0 0-58 15,0 0-92-15,-3 0-155 16,-2 0-409-16</inkml:trace>
  <inkml:trace contextRef="#ctx0" brushRef="#br0" timeOffset="1.00219E6">10169 5702 1347 0,'0'0'164'16,"0"0"-74"-16,0 0-11 15,0 0-50-15,0 0-9 16,0 0-10-16,0-2-10 15,0 12 1-15,0 6-1 16,0 11 1-16,0 11 27 16,0 7 1-16,0 7 10 0,3 2-15 15,0 1-14-15,1-6 0 16,-1 1-9-16,0-8-1 16,0-8 0-16,0-6-10 15,-3-7-46-15,1-7-53 16,-1-11-69-16,0-3-131 15,0 0-452-15</inkml:trace>
  <inkml:trace contextRef="#ctx0" brushRef="#br0" timeOffset="1.0025E6">10027 5725 1205 0,'0'0'97'0,"0"0"-69"16,0 0 7-16,-101-19-5 15,71 19 9-15,-3 6-5 16,-5 17-10-16,0 8 4 16,-8 12-6-16,1 22 4 15,6 17-1-15,15 17-5 16,18-12 22-16,6-18-5 15,13-22-20-15,19-19-17 16,10 0-3-16,23 2-23 16,31-8-13-16,19-21-24 0,6-2-76 15,-33-19-118-15,-27-5-596 16</inkml:trace>
  <inkml:trace contextRef="#ctx0" brushRef="#br0" timeOffset="1.00274E6">10545 5640 1352 0,'0'0'158'16,"0"0"-139"-16,0 0-2 16,0 0-10-16,107 65 24 15,-62-21-3-15,1 6 1 16,-4 7-18-16,-9 1-5 0,-11 1-4 15,-8 0-2-15,-10 1 0 16,-4-3-6-16,-23-2-38 16,-24 8-36-16,5-17-158 15,5-13-936-15</inkml:trace>
  <inkml:trace contextRef="#ctx0" brushRef="#br0" timeOffset="1.00357E6">14597 6050 639 0,'0'0'279'0,"0"0"-80"16,0 0-10-16,0 0-5 0,0 0-11 15,0 0 1-15,0 0-45 16,0 2-33-16,-3-8-19 16,0-5-49-16,-3-7-21 15,6-2-1-15,0-1-6 16,0-3 23-16,3-1-1 15,12-1-21-15,12 6-1 16,8 0-5-16,8 11-11 16,2 3 16-16,3 6-11 15,-6 0 11-15,-6 18-6 16,-6 6-5-16,-8 6 10 16,-10 2-1-16,-8 4-11 15,-4 0-11-15,-15 2-30 16,-15 1-1-16,-8 0 19 15,-5-2 14-15,-2-3 16 0,9-6-1 16,3-7 5-16,11-4 0 16,8-6-5-16,10-4-1 15,4-3-3-15,1 3 11 16,22-1 25-16,10 1-3 16,16-3 4-16,9-2-1 15,7-2-19-15,3 0-6 16,-3-6-45-16,13-19-63 15,-21 1-54-15,-13-2-202 0</inkml:trace>
  <inkml:trace contextRef="#ctx0" brushRef="#br0" timeOffset="1.00386E6">15219 5679 1448 0,'0'0'134'0,"0"0"-122"16,0 0 30-16,0 0-19 16,0 0 17-16,80-15-14 15,-45 28-1-15,1 13 5 16,-1 13-3-16,-6 8-1 16,-5 21-9-16,-18 21-15 15,-6 15 13-15,-21-8-15 16,-3-21 0-16,-2-24 12 0,6-19-12 15,-13 4-35 1,-6-1-9-16,-9 0-15 16,-1-8-12-16,-33-11-18 0,15-9-82 15,2-7-168-15</inkml:trace>
  <inkml:trace contextRef="#ctx0" brushRef="#br0" timeOffset="1.00416E6">14272 5554 1060 0,'0'0'311'16,"0"0"-250"-16,-84 17-42 0,44 12-5 15,2 15 2-15,-1 18 23 16,7 23-11-16,5 19 11 15,18 5 9-15,9-9 5 16,9-23-1-16,15-26-3 16,-2-12-23-16,7-6 0 15,11 6-16-15,11 0 2 16,24 6-12-16,23-9-22 16,15-17-20-16,0-12-79 15,-29-7-144-15,-28-7-597 0</inkml:trace>
  <inkml:trace contextRef="#ctx0" brushRef="#br0" timeOffset="1.00731E6">2636 7309 1073 0,'0'0'263'16,"0"0"-192"-16,0 0 2 16,0 0-22-16,0 0-8 15,0 0-9-15,0-5 2 16,0 5 8-16,0 0 1 15,0 0 8-15,0 4-45 16,0 13-8-16,-6 25-10 16,-3 27 10-16,-3 22 22 0,2-4-9 15,7-16-13-15,1-22 7 16,2-15-7-16,0 2 1 16,0 0-1-16,5 1-1 15,5-12-62-15,-1-11-55 16,13-14-128-16,-5-17-60 15,-1-8-745-15</inkml:trace>
  <inkml:trace contextRef="#ctx0" brushRef="#br0" timeOffset="1.00785E6">2654 7291 1525 0,'0'0'102'15,"0"0"-101"1,0 0 27-16,3-79-8 0,18 56-4 15,1 8-8-15,8 1 9 16,-2 8-8-16,2 6 4 16,-1 2-13-16,-4 21 1 15,-1 13-1-15,-8 10 2 16,-4 7-2-16,-6 3 8 16,-3 1-8-16,-3-5 0 15,0-4 8-15,0-6-8 16,0-7 0-16,0-10-1 15,-3-9-9-15,3-7 9 16,0-9-10-16,0 0 11 16,0-25 25-16,3-25-25 15,21-29 0-15,9 0-7 0,-2 3 4 16,5 12 1-16,-3 22 2 16,1-1 0-16,3 3 16 15,-4 10-6-15,-3 7 12 16,-5 12-12-16,-7 7-9 15,0 4-1-15,-6 8-1 16,4 16 1-16,-5 10 0 16,-2 10 0-16,-3 5 7 15,-2 5-7-15,-4 3 1 16,0 3 21-16,0 1-6 16,-7 2 12-16,-2 1-5 15,1-5-22-15,1-3-1 16,4-7 5-16,3-13-5 0,6-9-1 15,15-13-14 1,12-11-45-16,28-9-13 0,-6-15-97 16,-9-3-447-16</inkml:trace>
  <inkml:trace contextRef="#ctx0" brushRef="#br0" timeOffset="1.00932E6">3755 7440 1237 0,'0'0'139'0,"0"0"-72"15,0 0 46-15,0 0-38 16,0 0-16-16,0 0-21 15,0 0 0-15,-36-27 0 16,23 25-13-16,-1 2-7 16,-8 2-12-16,-2 16-6 15,-4 15-1-15,-1 11 0 16,4 10-8-16,7 4 9 16,9-3 1-16,9 0 9 0,9-10-9 15,18-7 11-15,12-11 0 16,10-10-11-16,6-9 1 15,6-8 18-15,-1-8-14 16,-6-16 3-16,-5-9-2 16,-13-6-7-16,-14-11 12 15,-10-2-12-15,-9-5-9 16,-3 1 8-16,-21 10-7 16,-9 10 8-16,-7 12 7 15,-3 15-7-15,-2 9-41 16,3 0-56-16,2 19-36 15,14 8-131-15,10-4-385 0</inkml:trace>
  <inkml:trace contextRef="#ctx0" brushRef="#br0" timeOffset="1.00977E6">4134 7476 1475 0,'0'0'154'0,"0"0"-68"15,0 0-10-15,0 0-28 16,0 0-14-16,0 0-33 16,0 0 8-16,79 4-9 15,-48 23 1-15,-4 5 12 16,0 12-13-16,-9 4 0 16,-9 2-1-16,-2-3 1 15,-7-4 0-15,0-7 0 0,-7-9 0 16,-2-8 0-1,3-9 1-15,0-10 9 0,6 0 28 16,0-23 5-16,0-24-21 16,12-8-22-16,16-11-22 15,8-2 6-15,7 19-3 16,-1 4 11-16,0 18 7 16,-9 13 2-16,-8 11-2 15,-7 3 1-15,-3 8 0 16,-5 17 0-16,-7 5 1 15,-3 14-1-15,0 3 10 0,0 2-9 16,-6 0-1 0,2-6 0-16,4-4-7 15,0-9-3-15,0-10-72 16,16-7-67-16,28-16-94 0,-3-13-20 16,1-12-453-16</inkml:trace>
  <inkml:trace contextRef="#ctx0" brushRef="#br0" timeOffset="1.01008E6">5069 7440 1367 0,'0'0'203'0,"0"0"-135"15,0 0-28-15,0 0-29 16,0 0-6-16,-116 57-4 16,77-19 8-16,2 6 7 15,7 2-1-15,15 0 14 16,9-6 7-16,6-4 4 15,15-8-20-15,15-7-7 0,9-10-1 16,7-9-2-16,2-2 1 16,1-16-3-16,-7-13-8 15,-5-11 0-15,-13-6-1 16,-12-10-10-16,-12 0-8 16,0 3-4-16,-21 10 23 15,-9 13 3-15,-1 19-3 16,-2 11-19-16,3 0-31 15,-1 31-45-15,7-1-136 16,12-2-352-16</inkml:trace>
  <inkml:trace contextRef="#ctx0" brushRef="#br0" timeOffset="1.01031E6">5496 7428 1521 0,'0'0'204'0,"0"0"20"15,0 0-108-15,0 0-57 16,0 0-45-16,0 0-14 16,0 0-8-16,-9 72 8 15,3-29 20-15,3 7-8 16,3-2-3-16,0-1-9 16,0-5-1-16,0-7-14 15,0-5-59-15,18-15-82 16,0-6-81-16,4-9-109 0</inkml:trace>
  <inkml:trace contextRef="#ctx0" brushRef="#br0" timeOffset="1.01047E6">5650 7047 1753 0,'0'0'217'15,"0"0"-122"-15,0 0-79 16,0 0-16-16,0 0-24 15,0 0-50-15,0 0-51 16,22 56 8-16,-1-26-117 16,4-7-425-16</inkml:trace>
  <inkml:trace contextRef="#ctx0" brushRef="#br0" timeOffset="1.01091E6">6196 6909 1452 0,'0'0'262'0,"0"0"-230"16,0 0-22-16,-9 124 9 16,-9-18 42-16,0 11-24 15,0-3-12-15,6-15-15 16,6-30 0-16,6-12-3 16,0-17-7-16,0-3 0 15,0 2 0-15,0 1 0 0,0-2 0 16,0-10-1-1,0-9-14-15,0-11 6 0,0-8-3 16,0-5 12-16,-7-24 0 16,-2-13-26-16,-2-12-30 15,-5-1 25-15,1 6 21 16,-6 12 10-16,2 13 28 16,-7 18-18-16,1 6-10 15,-8 12-6-15,-4 16-1 16,3 9 6-16,4 5-17 15,12 0 18-15,10-2 2 16,8-5 23-16,23-5 4 16,17-9 5-16,14-8 5 15,10-9 7-15,12-4-32 16,-1-7 8-16,-4-10-22 0,-4-3-40 16,-4-5-52-1,-15 5-73-15,-17 3-245 0</inkml:trace>
  <inkml:trace contextRef="#ctx0" brushRef="#br0" timeOffset="1.0114E6">7803 7583 1270 0,'0'0'279'0,"0"0"-183"16,0 0 39-16,0 0-56 15,0 0 8-15,0 0-18 0,0 0-5 16,0-14-38-16,0 0-17 15,0-2 25-15,3-3-19 16,4 5-15-16,2-2 0 16,-3 6-8-16,-3 7 2 15,0 2-9-15,0 1-83 16,-3 8-95-16,-3 36 9 16,-9-3-191-16,-7 3-760 0</inkml:trace>
  <inkml:trace contextRef="#ctx0" brushRef="#br0" timeOffset="1.0116E6">7689 8054 1265 0,'0'0'314'0,"0"0"-167"16,0 0 12-16,0 0-46 15,0 0 13-15,0 0-55 16,100-52-37-16,-70 35-9 15,-8 7-25-15,-8 5 0 16,-5 0-31-16,-9 5-98 16,0 0-123-16,0 0-412 0</inkml:trace>
  <inkml:trace contextRef="#ctx0" brushRef="#br0" timeOffset="1.01839E6">2878 8660 1119 0,'0'0'119'0,"0"0"-106"15,0 0-6-15,-111 68-1 16,78-28 10-16,-1 27 23 16,-3 27 13-16,8 29 22 15,4 13-29-15,10-5-20 16,14-21 4-16,1-34-28 15,0-21 11-15,6-21-2 16,7-4-4-16,-1-4 1 0,4 0-6 16,-2-5 0-16,-1-10 1 15,-1-9-2-15,0-4 31 16,6-26 42-16,9-26-19 16,7-29-22-16,-1-2 9 15,-3 9-32-15,-5 14 11 16,-5 21-13-16,8-1 14 15,2-1-13-15,3 11-8 16,0 7-1-16,-2 5 0 16,-1 4 1-16,-5 9-7 15,2 2-98-15,-3 5-32 16,-5 0-105-16,-7 8-144 16,-9 2-462-16</inkml:trace>
  <inkml:trace contextRef="#ctx0" brushRef="#br0" timeOffset="1.01857E6">3021 9217 1400 0,'0'0'171'0,"0"0"-137"15,0 0-15 1,0 0 24-16,33 86 10 0,-14-43-22 16,6 3-20-16,-2 4-9 15,4 0-2-15,-2 1-35 16,-3-1-47-16,5 7-122 15,-7-8-88-15,-4-16-120 0</inkml:trace>
  <inkml:trace contextRef="#ctx0" brushRef="#br0" timeOffset="1.01889E6">3446 9647 1350 0,'0'0'180'0,"0"0"-87"15,0 0-27-15,0 0 5 16,55-87-37-16,-28 45-12 15,3-11-12-15,1-6-8 16,-2-4 9-16,-2-1 4 16,-5 2-15-16,-6 9 13 15,-5 7-12-15,-4 16 9 16,-4 10-10-16,-3 11-5 0,0 6-7 16,0 3-13-1,2 3-17-15,1 14 8 0,4 13 18 16,5 11 15-1,0 9 0-15,3 10 2 16,0 3-1-16,-2-1 0 0,-1 3-37 16,0-7-58-16,-3-9-94 15,6-6-15-15,18-19-67 16,-3-14-46-16,8-10-63 0</inkml:trace>
  <inkml:trace contextRef="#ctx0" brushRef="#br0" timeOffset="1.0192E6">4174 9313 582 0,'0'0'255'15,"27"-80"20"-15,-18 44-51 16,-3 11-34-16,-6 10-47 16,0 10-51-16,0 5-59 0,-18 6-33 15,-6 19-13-15,-3 15-3 16,-4 11 9-16,1 8 6 16,11 4-7-16,8-6 7 15,11-9-5-15,6-11-11 16,18-8 2-16,6-9 8 15,4-13 7-15,-1-7 5 16,3 0 3-16,-5-20 5 16,-4-12-12-16,-9-15 9 15,-3-6-10-15,-12-10 0 16,-3 3 2-16,0 5 7 16,-11 14 11-16,-5 10 6 15,1 10-26-15,0 8-3 16,0 6-48-16,-1 7-99 15,1 6-136-15,5 11-86 0,5-1-254 16</inkml:trace>
  <inkml:trace contextRef="#ctx0" brushRef="#br0" timeOffset="1.01966E6">4683 9148 1318 0,'0'0'173'0,"0"0"-132"15,0 0 37-15,0 0-37 16,0 0-8-16,0 0-24 16,0 0-9-16,-33 7-16 15,21 30-1-15,2 11 15 16,2 11 2-16,5 2-8 16,3 1 7-16,0-9-1 0,14-3-10 15,8-11 11-15,5-9-10 16,1-7 2-1,2-11 8-15,3-10-8 0,0-2 9 16,-2-20 0-16,-1-17-1 16,-2-22 0-16,-11-3 2 15,-1-9-1-15,-7 5 1 16,-6 22-1-16,-1 6 48 16,-2 21-18-16,0 13-16 0,0 4-14 15,0 10-9 1,-5 20-7-16,-4 10 15 0,3 10-7 15,6 6 7-15,0-2-14 16,6-5-12-16,15-7 6 16,7-6-17-16,8-9 4 15,3-10-24-15,10-8-16 16,2-9-26-16,4-4-30 16,20-45-50-16,-14 2-103 15,-12-8-111-15</inkml:trace>
  <inkml:trace contextRef="#ctx0" brushRef="#br0" timeOffset="1.01987E6">5469 9279 544 0,'0'0'379'0,"0"0"-105"16,0 0-27-16,0 0-116 16,0 0-75-16,0 0-36 15,0 0-20-15,-30-7-32 0,8 61 20 16,-11 29 2 0,-3 20 9-16,8-5 1 0,10-19-2 15,9-26 1-15,9 1 1 16,-3 21 0-16,3 18 9 15,0 0-9-15,0-17-8 16,0-27 7-16,0-10-36 16,0-3-91-16,9-2-55 15,0-4-103-15,0-18-413 0</inkml:trace>
  <inkml:trace contextRef="#ctx0" brushRef="#br0" timeOffset="1.02014E6">5447 9272 1663 0,'0'0'0'0,"0"0"-67"0,58-94 65 16,-25 61 2-16,-2 6 0 16,-1 10 1-16,-5 8-1 15,-5 9-18-15,-1 2-4 16,-2 19 21-16,-7 9-8 15,-4 10 8-15,-6 6 1 16,-3 4-1-16,-18-1 1 16,-7 0 1-16,-8-3-1 15,-6-10 1-15,-7-5-1 16,-21-8-40-16,10-7-189 0,8-14-392 16</inkml:trace>
  <inkml:trace contextRef="#ctx0" brushRef="#br0" timeOffset="1.02074E6">7436 9320 1585 0,'0'0'65'0,"0"0"-65"16,0 0-27-16,0 0-43 16,0 0-29-16,0 0-29 15,0 0-71-15,46 78-140 0</inkml:trace>
  <inkml:trace contextRef="#ctx0" brushRef="#br0" timeOffset="1.0209E6">7479 9824 1624 0,'0'0'67'16,"0"0"-67"-16,0 0-18 16,0 0-117-16,0 0-178 0</inkml:trace>
  <inkml:trace contextRef="#ctx0" brushRef="#br0" timeOffset="1.02252E6">2654 10730 916 0,'0'0'102'16,"0"0"-101"-16,-60 120 15 15,39-65 29-15,5-2 21 16,5 4 1-16,1-5-22 16,-2 4-15-16,3 0-4 15,-6 0-20-15,0 1-6 0,-4 2-1 16,-5 0-57-16,-9 14-62 16,5-16-100-16,1-15-333 0</inkml:trace>
  <inkml:trace contextRef="#ctx0" brushRef="#br0" timeOffset="1.02296E6">2618 10809 1243 0,'0'0'160'16,"66"-73"-114"-16,-27 30-14 16,8-3 10-16,-2 3-10 0,1 8-3 15,-4 8-17 1,-2 13-12-16,-7 14-6 0,0 4-7 15,-9 25 12-15,-3 10-14 16,-8 8 2-16,-13 3 6 16,0 6-2-16,-24 0-30 15,-10 3 7-15,-14-2-9 16,-7-5 27-16,-6-8-8 16,4-11 7-16,2-7 13 15,4-16-20-15,9-7-4 16,11-3 7-16,12-6 18 15,8-8 1-15,11 1 3 0,0 6-2 16,14 1-2 0,5 6 0-16,5 0-16 0,0 7 14 15,6 13-6-15,-2 10-2 16,5 5 5-16,-3 6-4 16,-2 1 9-16,2-2 1 15,-2-4 6-15,-1-3-5 16,6-9 6-16,0-4 12 15,4-12-10-15,26-11-9 16,-11-12-96-16,-3-9-262 0</inkml:trace>
  <inkml:trace contextRef="#ctx0" brushRef="#br0" timeOffset="1.02315E6">3382 10954 1440 0,'0'0'166'16,"0"0"-137"-1,0 0-29-15,0 0-7 0,-18 79 7 16,6-35 1-16,-1 2 9 16,2 7-8-16,2 0-2 15,6-3-6-15,0-4-20 16,3-6-27-16,0-5-60 16,14-5-64-16,2-13-88 15,2-11-125-15</inkml:trace>
  <inkml:trace contextRef="#ctx0" brushRef="#br0" timeOffset="1.0233E6">3513 10696 1527 0,'0'0'97'0,"0"0"-97"0,0 0-38 15,0 0-200-15,0 0-59 16,-6 87-58-16</inkml:trace>
  <inkml:trace contextRef="#ctx0" brushRef="#br0" timeOffset="1.02371E6">3648 11094 1373 0,'0'0'111'0,"0"0"-53"15,0 0-44-15,0 0 4 16,91-40 12-16,-63 40-30 15,-1 3 1-15,-2 17-1 0,-3 7-7 16,-5 9 0-16,-4 4-27 16,-8-1-8-16,-5 4 4 15,0-7 11-15,-2-6 25 16,-11-7-5-16,4-9 7 16,0-8 0-16,-1-6 9 15,-1 0 24-15,5-23-33 16,3-14-9-16,3-6-43 15,3-10 7-15,14 7 45 16,8 6 0-16,2 8 1 16,1 9 11-16,-4 12-12 0,-2 5-3 15,-5 6-4-15,-4 0-4 16,-1 23 3-16,-3 7 8 16,3 6 0-16,-6 11 5 15,0-1-5-15,-3 4-6 16,0-1-1-16,3-7-44 15,1-5-58-15,16-7-54 16,-4-13-120-16,5-9-223 0</inkml:trace>
  <inkml:trace contextRef="#ctx0" brushRef="#br0" timeOffset="1.02423E6">4674 11025 1350 0,'0'0'153'0,"0"0"-68"15,0 0-50-15,0 0-17 16,0 0-18-16,-100-7-16 16,52 39-3-16,-2 11 17 15,6 4-5-15,10 2-12 16,16-9-14-16,18-10 2 16,0-7 17-16,30-11 5 15,13-10 9-15,8-2 9 16,7-14 6-16,2-13-14 15,-5-9 9-15,-10-7-10 16,-5-4 0-16,-16 1 8 16,-6 6-6-16,-9 11 26 15,-6 13 17-15,-3 12-34 16,3 4-11-16,-3 14-25 16,4 15 15-16,-1 14 9 0,3 6 1 15,3 8 0-15,0 5 0 16,0 11-3-16,-3 13 2 15,-3-10-27-15,-3-4-12 16,0-11-13-16,-12-16 19 16,-12 2-4-16,-9-2 12 15,-10-14 13-15,-5-8 13 16,-10-13 7-16,0-10-6 16,3-16 6-16,13-15 9 15,15-11 49-15,21-2 31 16,6-1-67-16,36 4-1 15,28-2-28-15,30 1 0 0,27 5-1 16,9 8-1-16,-3 6-15 16,-38 9-146-16,-26 4-141 15</inkml:trace>
  <inkml:trace contextRef="#ctx0" brushRef="#br0" timeOffset="1.02477E6">2667 12464 861 0,'0'0'764'16,"0"0"-762"-16,0 0 25 16,0 0-27-16,0 0 6 15,0 0-6-15,-30 139 13 16,8-44 2-16,-5 8-6 15,-4-7-9-15,4-21 2 16,5-24-2-16,5-12-7 16,1-9-14-16,4 0-17 15,1-8-56-15,-2-2-56 16,13-20-11-16,0-17-11 16,6-12-208-16</inkml:trace>
  <inkml:trace contextRef="#ctx0" brushRef="#br0" timeOffset="1.02491E6">2706 12253 1413 0,'0'0'174'0,"0"0"-115"15,0 0-28-15,0 0-31 16,0 0-7-16,0 0-57 16,0 0-231-16,9-3-18 15,-1 48-65-15</inkml:trace>
  <inkml:trace contextRef="#ctx0" brushRef="#br0" timeOffset="1.02527E6">2933 12607 1373 0,'0'0'58'16,"0"0"-43"-16,0 0-6 16,0 0-8-16,100 0 15 15,-78 28-7-15,-4 13-5 16,-9 11-4-16,-6 7-19 15,-3 2-32-15,0-6-37 16,-9-8 26-16,3-14 50 16,-1-10 11-16,4-16 1 15,3-7 28-15,0-7 93 16,0-33-55-16,0-3-66 16,3-12-13-16,16-5-38 15,8 17 42-15,7 6 2 16,-1 20 6-16,0 14 0 0,-5 7 1 15,-4 22 1-15,-3 11 9 16,-6 5-9-16,-3 5-1 16,-2-1-1-16,-4 1-24 15,0-5-38-15,-1 2-82 16,2-15-136-16,-1-9-346 0</inkml:trace>
  <inkml:trace contextRef="#ctx0" brushRef="#br0" timeOffset="1.02553E6">4046 12236 1585 0,'0'0'127'0,"0"0"-119"16,0 0-16-16,0 0 2 16,0 0-15-16,0 0 13 15,-42 146 8-15,3-17 10 16,-2 13-4-16,8-8-5 15,19-34 7-15,14-40-8 16,0-18-2-16,11-8 2 16,14 1-7-16,8 2 6 15,13-3 0-15,2-12 0 16,4-12 1-16,0-10 0 0,11-24-46 16,-15-11-147-1,-20-6-214-15</inkml:trace>
  <inkml:trace contextRef="#ctx0" brushRef="#br0" timeOffset="1.02572E6">3676 12927 1443 0,'0'0'39'16,"0"0"-37"-16,137-24 24 15,-10-11 28-15,12 1 15 16,-15 1-45-16,-38 14-24 15,-35 9-29-15,-14 0-85 16,18 0-63-16,-11 0-209 16,-10 0-502-16</inkml:trace>
  <inkml:trace contextRef="#ctx0" brushRef="#br0" timeOffset="1.02603E6">4492 12794 1247 0,'0'0'114'0,"0"0"-96"16,0 0-17-16,0 0 59 15,100 17 49-15,-48-17-21 16,6-4-34-16,5-16-20 16,1-2-11-16,-9-8-14 15,-7-4 10-15,-12-1-18 16,-14 1 10-16,-11 2-11 16,-11 5 1-16,0 11 7 15,-15 9 2-15,-18 7-10 0,-24 26-1 16,-23 27-11-1,2 7 2-15,14 2 9 0,15-6-3 16,25-9 4-16,9-1 7 16,7 7-7-16,8-10 0 15,20-7-4-15,32-6-2 16,36-7-12-16,36-13-66 16,15-10-155-16,-29-10-45 15,-25-13-562-15</inkml:trace>
  <inkml:trace contextRef="#ctx0" brushRef="#br0" timeOffset="1.02668E6">5596 12636 1582 0,'0'0'153'0,"0"0"-144"16,0 0-18-16,0 0 6 16,-97-17-9-16,51 34 11 0,-6 16-14 15,-1 10 14-15,7 7-25 16,12-1-38-16,20-6 0 15,14-11 29-15,6-11 16 16,21-11 0-16,12-10 19 16,6-1 3-16,4-22 14 15,3-6-1-15,-7-8-16 16,-6-3-3-16,-9 5-17 16,-11 8 20-16,-10 14 0 15,-2 13-11-15,-7 9-9 16,0 22 5-16,-4 28 15 0,-14 23 0 15,-18 24 1 1,-7 7 6-16,-8-7-7 0,5-20-20 16,13-28-27-16,11-20 13 15,13-13 26-15,1-1 7 16,2-8 1-16,-1-4 0 16,7-12 67-16,0-5 17 15,0-32-23-15,10-32-61 16,17-30-55-16,6 3-87 15,1 13 25-15,2 31 87 16,-6 19 30-16,12-1 46 16,7-2 3-16,9 0 9 15,0 3-19-15,5-4-27 0,1 1-12 16,0 0 0 0,-4 2-8-16,-12 2-22 0,-8 9 2 15,-16 9 15 1,-9 8-9-16,-14 6-41 0,-1 0-8 15,-6 17 40-15,-10 9 23 16,-2 7 8-16,-3 6 7 16,2 1 23-16,7 0 31 15,4-1 7-15,5-2 2 16,3-1-9-16,0-6-32 16,9 3-9-16,5-6-20 15,5-5-23-15,5-5-48 16,24-14-61-16,-5-3-154 15,-1-7-679-15</inkml:trace>
  <inkml:trace contextRef="#ctx0" brushRef="#br0" timeOffset="1.02719E6">6506 12780 641 0,'0'0'992'0,"0"0"-901"16,0 0 13-16,0 0-65 15,0 0-39-15,0 0 0 16,0 0-16-16,-64 11-12 15,34 22-4-15,-7 14-3 16,7 8-13-16,9 2 0 16,12-4 35-16,9-8 7 15,0-17 6-15,6-9-6 16,6-13 12-16,0-6-6 16,4 0 8-16,4-9-8 15,2-7 0-15,-1 2-23 0,-6 1 22 16,-6 6 0-16,-2 7-14 15,-1 0 14-15,-1 7-6 16,4 10 7-16,4 3-1 16,2 0-3-16,9-8 4 15,4-5 10-15,11-7 6 16,24-17 17-16,25-29-11 16,18-27-12-16,4-26 9 15,-25-23-19-15,-25-7 0 16,-32 20-1-16,-10 27-44 15,-9 36 2-15,-6 29 43 0,-3 11 18 16,0 6 1-16,-7 16-19 16,-19 37 0-16,-29 36 13 15,-14 30 9-15,4-7-7 16,14-20-15-16,24-35 0 16,24-24 4-16,3-3-4 15,18 3-8-15,30-1-1 16,55-5-20-16,-2-7-70 15,5-6-386-15</inkml:trace>
  <inkml:trace contextRef="#ctx0" brushRef="#br0" timeOffset="1.0298E6">8462 12526 363 0,'0'0'35'0,"0"0"33"16,0 0-29-16,0 0 15 15,0 0 1-15,0 0 69 16,0-3 6-16,0 3-44 16,0 0-50-16,0 0-36 15,0 0-118-15,0 0-126 16,-3 0-245-16</inkml:trace>
  <inkml:trace contextRef="#ctx0" brushRef="#br0" timeOffset="1.03103E6">8631 12292 409 0,'0'0'107'0,"0"0"13"16,0 0 29-16,0 0-22 16,0 0-29-16,0 0-14 15,0 0-19-15,16-17-17 0,-16 17-6 16,3 0-12 0,-3 0 12-16,0 0 19 0,0 0-10 15,0 0-8-15,0 0-21 16,0 0-12-16,0 0-10 15,0 0-1-15,0 10-6 16,0 7 6-16,0 10 1 16,-6 5 7-16,3 5-7 15,-4 5 0-15,4 2 2 16,-2 2-2-16,2 1 2 16,0 2 3-16,0-3-4 15,3 0-1-15,-3 1 0 16,0-8 1-16,-1 1 0 15,1-4-1-15,-3-6 7 16,0 0-7-16,0-4 0 0,-2-3 1 16,1-3-1-16,-2-3 0 15,3-2 4-15,0-3-4 16,3-4 0-16,-1-4-1 16,1-1 1-16,3 0-1 15,0-3 1-15,0 0 0 16,0 0 5-16,0 0-5 15,0 0 10-15,0 0 8 16,0-10 1-16,0-5-6 16,0-5-13-16,0-3-1 15,0 3 1-15,0 1 0 16,0 5 1-16,0 1 1 16,0 6-2-16,0 4 2 15,0 3-2-15,0 0-7 16,0 0-3-16,0 0-31 15,0 0 5-15,0 0 14 0,0 0 1 16,0 0 20-16,0 0 0 16,0 3-7-16,0 0 7 15,3 1-16-15,-3-1-35 16,4 0 17-16,-4 1-3 16,3-4 9-16,-3 0 0 15,3 0 10-15,-3 0 19 16,3 0 12-16,0-10 11 15,0-4-13-15,0-3-9 16,0-3 10-16,-3 0-5 16,0 2 4-16,0-2 6 0,-9 6-1 15,-3 1 14-15,-3 3-2 16,-4 6-18-16,-4 1-8 16,-8 3-1-16,-2 3-7 15,-4 14 7-15,3 7 0 16,4 6 0-16,7-1 0 15,7 4 7-15,10 0 9 16,6-3 33-16,6-4-8 16,18-2-11-16,13-2-8 15,12-6-7-15,4-5-2 16,8-5-13-16,3-6-59 0,-1 0-96 16,18-17-26-1,-13-6-87-15,-13-3-289 0</inkml:trace>
  <inkml:trace contextRef="#ctx0" brushRef="#br0" timeOffset="1.03134E6">9038 12745 1222 0,'0'0'213'0,"0"0"-140"15,0 0 14-15,0 0-61 16,0 0-17-16,0 0-9 16,0 0-15-16,-79 37 13 15,40 2-5-15,-1 6 7 16,10-1-1-16,9-1 0 15,11-7-7-15,10-2 2 16,3-11-10-16,25-7 16 16,9-7 0-16,5-9 13 0,7 0 6 15,-4-18-13 1,-3-9 5-16,-9-6-1 0,-8-7-9 16,-14-7 17-16,-7-5-11 15,-4-4-7-15,-18 6 0 16,-10 10-2-16,-2 14 2 15,-3 13-64-15,-25 17-121 16,7 19-96-16,5 2-272 0</inkml:trace>
  <inkml:trace contextRef="#ctx0" brushRef="#br0" timeOffset="1.03197E6">9326 12698 1119 0,'0'0'148'15,"0"0"-50"-15,0 0 4 0,0 0-49 16,88-82-3-16,-79 82-24 16,-3 0-20-16,3 6-6 15,4 17-7-15,1 11 6 16,2 9 1-16,-4 13 10 16,-5-3-9-16,4 3-1 15,-8-6 6-15,0-11-6 16,0-9 0-16,-3-10 0 15,0-7 0-15,0-9 6 16,0-4 5-16,3-4 6 16,-3-19-2-16,3-11-15 15,7-8-34-15,7-8 1 0,8 1 14 16,5 2 19-16,1 11-2 16,5 9 2-16,-3 8-1 15,-3 15 1-15,-8 4 0 16,-2 13-9-16,-4 14-5 15,-7 7 14-15,-6 2-1 16,-3 4-8-16,0-1 8 16,0-3 1-16,-6-10-1 15,3-3-2-15,0-9-3 16,3-7 6-16,0-4 0 16,0-3 10-16,6-4 25 15,10-16-11-15,8-9-13 16,5-7-11-16,6-1 0 0,4-2 1 15,-3 5-1-15,-7 7 0 16,0 8 1-16,-12 6 11 16,-4 10-9-16,-4 3-3 15,-3 10-14-15,1 13 13 16,-4 10 1-16,0 7 0 16,0 5 9-16,2 2-9 15,1-1-1-15,7-2-1 16,2-5-3-16,6-3 4 15,4-10-43-15,8-6-54 16,34-20-6-16,-7 0-79 16,1-10-193-16</inkml:trace>
  <inkml:trace contextRef="#ctx0" brushRef="#br0" timeOffset="1.0325E6">10785 12782 1371 0,'0'0'64'0,"0"0"-36"0,0 0-14 15,-87 5-13-15,49 19 19 16,-1 6 3-16,3 9 17 16,9 1-20-16,11-3-10 15,13-1 19-15,3-6-10 16,20-7-13-16,15-8 3 16,4-8-2-16,10-7 6 15,-1 0 2-15,1-20-14 16,0-9-1-16,-10-8 0 15,-6-5-6-15,-14 5-6 0,-7 7-1 16,-7 14 13-16,-5 10-1 16,0 6 0-16,-11 20-5 15,-2 15-2-15,-2 9 3 16,1 5 5-16,10-2 0 16,4-4 0-16,3-7 0 15,18-7 0-15,7-9 9 16,11-10-9-16,10-7 0 15,8-3 0-15,1-26-19 16,6-23-38-16,2-27-51 16,-8-30-14-16,-16 10 46 0,-20 24-29 15,-15 32 105 1,-7 33 90-16,0 7 81 0,-1 0-87 16,-8 17-68-1,-1 16-14-15,1 9 23 0,3 5 15 16,6 5 3-16,0-1-3 15,9-2-27-15,13 3-2 16,5-5-11-16,-3-1-19 16,6-9-42-16,-3-11 14 15,8-26-168-15,-2 0-14 16,-7-16-530-16</inkml:trace>
  <inkml:trace contextRef="#ctx0" brushRef="#br0" timeOffset="1.03263E6">11565 12497 108 0,'0'0'1386'0,"0"0"-1319"16,0 0-67-16,0 0-167 15,-33 103-36-15,33-51-138 0</inkml:trace>
  <inkml:trace contextRef="#ctx0" brushRef="#br0" timeOffset="1.03306E6">11847 12761 1410 0,'0'0'169'0,"0"0"-111"16,0 0-16-16,91-49-7 15,-65 49-9-15,-1 9-25 0,-1 15-1 16,-4 13 0-16,-1 5 1 16,-3 2 7-1,-6-2-8-15,-1-5 0 0,2-5 0 16,-8-8 0-16,0-8 0 15,0-6-10-15,0-10 1 16,3 0 9-16,5-17 15 16,18-29-15-16,22-30-2 15,4 0-43-15,0 3 0 16,2 14 19-16,-12 26 26 16,1 9 21-16,-1 6 22 15,-8 16-2-15,-10 4-24 16,-8 26-17-16,-11 13-2 15,-8 11 2-15,0 7 0 16,-8 2 1-16,-1-6-1 0,-4-8-1 16,7-5 1-16,3-8-1 15,3-5 0-15,3-2 1 16,12-1 0-16,15-5 0 16,13-2 1-16,9-3 0 15,12-3-1-15,8-6-41 16,25-3-58-16,-18-1-135 15,-12-3-99-15</inkml:trace>
  <inkml:trace contextRef="#ctx0" brushRef="#br0" timeOffset="1.03399E6">3567 13878 1335 0,'0'0'144'0,"0"0"-111"0,-30-70 43 16,3 41-19-16,-7 9-18 15,-9 7-8-15,1 7-23 16,-3 6 7-16,2 15-14 16,7 32-1-16,6 25-1 15,15 31-7-15,12 13 8 16,3-1 4-16,6-6 11 16,5-20-8-16,-4-16-6 15,-2-16-1-15,2-15 3 16,-4-5-3-16,0 2-1 0,3 4-1 15,-3-4-50 1,-3-9-40-16,0-16-106 0,-9-11-103 16,-7-3-92-16</inkml:trace>
  <inkml:trace contextRef="#ctx0" brushRef="#br0" timeOffset="1.03431E6">2927 14472 1560 0,'0'0'99'15,"0"0"-98"-15,0 0-1 16,130-102 16-16,-26 52 3 0,14 0 0 16,-3 15-19-1,-27 18-1-15,-24 7-34 16,-15 6-32-16,-4 1-77 0,7 0-24 16,2-1-51-1,-3 1-39-15,-8 1 86 0,-19-3 100 16,-6 5 72-16,-12 0 134 15,-6 0 137-15,0 0-52 16,0 0-100-16,0 17-76 16,0 13-30-16,0 7 28 15,0 12 34-15,6 7-24 16,1 4-20-16,2-1-18 16,0 0-13-16,4-9 0 15,-5-4-21-15,1-12-76 16,1-11-44-16,-4-13-153 15,-1-10-417-15</inkml:trace>
  <inkml:trace contextRef="#ctx0" brushRef="#br0" timeOffset="1.03448E6">4004 13819 1635 0,'0'0'154'0,"0"0"-103"16,0 0-51-16,0 0-15 15,0 0-29-15,0 0-65 16,0 0-11-16,30 65-35 16,-8-5-91-16,-2 0-338 0</inkml:trace>
  <inkml:trace contextRef="#ctx0" brushRef="#br0" timeOffset="1.03483E6">4313 14386 1243 0,'0'0'90'0,"0"0"-65"16,0 0-16-16,0 0 31 16,0 0 17-16,0 0-25 15,0 0-10-15,82 40 2 16,-67-43-9-16,1-10 4 16,-2-1-6-16,-5-6-13 15,1 1 17-15,-7-1-16 16,-3 3-1-16,0 1 13 15,-3 3-12-15,-10 6 14 16,-4 3-15-16,-5 4-2 0,-5 7 1 16,2 13-15-16,2 13 6 15,1 6 10-15,6 5-1 16,8 2 0-16,8-3 1 16,0 0 13-16,18-7 9 15,7-7-15-15,11-5-7 16,3-8-18-16,6-12-42 15,20-4-63-15,-14-14-79 16,-5-9-381-16</inkml:trace>
  <inkml:trace contextRef="#ctx0" brushRef="#br0" timeOffset="1.03508E6">4981 13927 1657 0,'0'0'9'0,"0"0"32"0,0 0-41 16,0 0 16-16,0 0-16 16,0 0-1-16,-16 74 1 15,7-2 0-15,0 20 0 16,6 11 2-16,3-10-2 16,0-17 13-16,0-21-12 15,3-11-1-15,6-8 0 16,0 7-10-16,4 2-29 15,13 2-63-15,-1-18-116 0,-1-15-164 16</inkml:trace>
  <inkml:trace contextRef="#ctx0" brushRef="#br0" timeOffset="1.03552E6">5526 13911 1562 0,'0'0'68'0,"0"0"-65"16,0 0 7-16,0 0-10 16,0 79 0-16,0 0 0 15,0 27 6-15,7 10-5 16,4-1-1-16,-2-16 14 0,4-29-14 16,-4-18 2-1,0-12 3-15,0-10-5 0,0-4-2 16,-3-3 1-16,0-3-4 15,1-13 3-15,-7-7-2 16,0-3 4-16,-7-21 13 16,-11-11-13-16,-9-6-31 15,-3-2 22-15,-7 7 9 16,-3 10 26-16,-2 12-20 16,-3 11 2-16,-4 3-8 15,0 13 0-15,7 11 0 16,9 6 0-16,8 2 0 15,19 5 1-15,6-3 12 16,22 1 12-16,20-2-6 16,13-7-9-16,23-9 0 0,23-10-10 15,16-7-15-15,2-27-28 16,-15-12-70-16,-38 5-165 16,-27 9-384-16</inkml:trace>
  <inkml:trace contextRef="#ctx0" brushRef="#br0" timeOffset="1.03752E6">7628 9350 400 0,'0'0'0'0,"0"0"-72"0,0 0 72 16,0 0 20-16,0 0 104 16,6-78-124-16,-6 60-6 15,0 1-11-15,-6 7 17 16,-1 4 118-16,4 2-49 15,0 4-1-15,3 0 4 16,0 0-33-16,0 0-10 16,0 0 51-16,0 0-4 15,0 0-12-15,0 0-25 16,0 0-4-16,0 3-5 16,0-3-13-16,0 0 4 0,0 1-2 15,-2-1 33 1,-4 0-3-16,-6 0-37 0,-1 0-12 15,1 0 2-15,0 0-1 16,6 0-1-16,3-1 10 16,3 1 2-16,0-3-12 15,0 3-28-15,0 0-31 16,13 4-53-16,-2 8-47 16,-2 2-183-16</inkml:trace>
  <inkml:trace contextRef="#ctx0" brushRef="#br0" timeOffset="1.03795E6">7558 9763 459 0,'0'0'245'0,"0"0"-158"16,0 0 1-16,0 0-10 15,0 0-22-15,0 0-14 16,4 75 2-16,-8-71 3 16,4-2 23-16,0-2 21 15,-3 0 28-15,3 0-13 16,0 0-52-16,0 0-32 16,0-2 14-16,0-2-10 0,10 1-10 15,4-4-10-15,-1 4-5 16,2-1 14-16,3-2-15 15,-9 6 1-15,-3 0-1 16,-3 0-2-16,-3 0-5 16,0 0-9-16,0 0-13 15,-15 0 14-15,-6 3 8 16,-4 1 7-16,-2-4 0 16,6 0 6-16,6-7 9 15,6-2 4-15,9-3-15 16,0 4-4-16,14 1-25 15,17 7-56-15,-4 0-111 16,-8 10-612-16</inkml:trace>
  <inkml:trace contextRef="#ctx0" brushRef="#br0" timeOffset="1.03961E6">8903 9025 714 0,'0'0'0'0,"0"0"-140"15,0 0 93-15,0 0 42 16,0 0 5-16,0 0 26 16,0 0 38-16,-41-12 50 15,29 10-13-15,0 1-10 16,-4 1-4-16,-1 0-11 15,-8 0-16-15,-5 0 2 16,-3 5-22-16,-1 5 11 16,-5 4 3-16,2 6-14 15,1 7 4-15,2 5-9 16,4 8-8-16,6 9 4 16,3 7-4-16,8 4-9 15,5 2-2-15,8 0-16 0,0-4 11 16,15-2-11-16,6-3 0 15,9-7-9-15,6-3-30 16,7-7-46-16,27-2-55 16,-12-11-118-16,-1-11-475 0</inkml:trace>
  <inkml:trace contextRef="#ctx0" brushRef="#br0" timeOffset="1.04022E6">8917 9281 1607 0,'0'0'70'0,"0"0"-70"0,0 0-18 16,0 0 11 0,0 0-19-16,0 0 10 0,0 0 14 15,0 101-4-15,0-54 6 16,0-1 0-16,-4-3-1 15,-2-4-38-15,2-6-86 16,4-5-22-16,0-10-93 16,0-8-173-16</inkml:trace>
  <inkml:trace contextRef="#ctx0" brushRef="#br0" timeOffset="1.0405E6">9308 8986 1431 0,'0'0'169'15,"0"0"-169"-15,85 7 0 16,-33 13-8-16,2 6 8 16,0 11 1-16,-5 5 6 15,-7 5 3-15,-5 5-10 16,-7 5 0-16,-10 2 1 15,-7 4-1-15,-9-1 2 16,-4-2-2-16,-17-5-22 16,-9-4-39-16,-26 5-56 15,7-10-75-15,3-10-327 0</inkml:trace>
  <inkml:trace contextRef="#ctx0" brushRef="#br0" timeOffset="1.04109E6">12510 9247 1362 0,'0'0'164'0,"0"0"-163"15,0 0-1-15,0 0 0 16,0 0-16-16,0 0 0 16,0 0 10-16,-69 46 6 15,33-6 39-15,-1 6-13 16,-6 14-4-16,7 2 21 16,3 0-11-16,11-1-11 15,6-2-8-15,15-7-7 16,1-5 9-16,20-5-15 0,12-5-26 15,53-4-51-15,-4-7-125 16,-3-12-188-16</inkml:trace>
  <inkml:trace contextRef="#ctx0" brushRef="#br0" timeOffset="1.04144E6">12866 9560 185 0,'0'0'1476'0,"0"0"-1444"15,0 0-29-15,0 0-3 16,81-72 0-16,-44 59-12 0,2 3-1 16,-7 9 0-16,-3 1 0 15,-8 0 12-15,-9 11-15 16,-6 8-3-16,-6 5 4 15,-12 5-8-15,-18 5 4 16,-10 3 0-16,-2-2 9 16,0-1 3-1,8-9 1-15,13-1 4 0,9-11 1 16,8 0 1-16,4-6 39 16,19-1 3-16,20-5-17 15,20-1-18-15,31 0-7 16,16-14-115-16,-15-6-175 15,-24-3-466-15</inkml:trace>
  <inkml:trace contextRef="#ctx0" brushRef="#br0" timeOffset="1.04164E6">13539 9297 1612 0,'0'0'207'0,"0"0"-126"15,0 0-31-15,0 0-50 16,0 0-1-16,91-15-13 15,-46 46 13-15,4 16-5 16,-1 9 6-16,-2 6 10 16,-10 2-10-16,-10-2 0 15,-10-3-2-15,-13 0-56 16,-23 15-75-16,-14-15-141 0,-12-13-496 16</inkml:trace>
  <inkml:trace contextRef="#ctx0" brushRef="#br0" timeOffset="1.04226E6">17548 9636 990 0,'0'0'127'15,"0"0"-127"-15,-81-53-52 16,28 33-10-16,-11 7 7 16,-5 6 28-16,5 7 27 15,5 0 110-15,10 18 31 16,3 15-20-16,1 23-49 15,2 23-12-15,12 0-17 16,12-6-5-16,15-14-5 16,8-16-8-16,21 7-5 15,12-4-1-15,11-3-19 16,43-7-30-16,-11-12-126 0,-5-11-132 16</inkml:trace>
  <inkml:trace contextRef="#ctx0" brushRef="#br0" timeOffset="1.04265E6">17723 9597 1748 0,'0'0'114'0,"0"0"-114"16,0 0-16-16,127-34-53 0,-75 34 27 15,-3 4 27-15,-11 16-39 16,-11 1 22-16,-15 2-29 15,-12 5-45-15,-4-1-21 16,-24-1 14-16,-5-2 25 16,-3-5 33-16,6-8 45 15,9-4 10-15,14-4 58 16,4 0 3-16,3 0 17 16,0 1-11-16,19 9-28 15,11 3-3-15,6 7 19 16,2 3-13-16,3 2-29 15,-6 0-12-15,-6-1 14 16,-16-5-15-16,-8-1-7 16,-5-4 7-16,-36 2 13 15,-34-2 10-15,-28-4-23 0,1-7-37 16,16-6-77 0,16-9-5-16,33-7-69 0,6-5-399 0</inkml:trace>
  <inkml:trace contextRef="#ctx0" brushRef="#br0" timeOffset="1.04289E6">18467 9382 1612 0,'0'0'63'15,"0"0"-63"-15,91 17-16 16,-43 13 15-16,7 16-8 0,0 7 9 15,-1 20 0-15,-8-7 6 16,-6 3 16-16,-5 1-21 16,-15-12 6-16,0 5-7 15,-17-7-29-15,-3-6-59 16,-27-1-111-16,-4-12-66 16,1-13-320-16</inkml:trace>
  <inkml:trace contextRef="#ctx0" brushRef="#br0" timeOffset="1.04326E6">22064 9776 1714 0,'0'0'92'0,"0"0"-92"16,0 0-23-16,-98 0-15 15,33 18 37-15,-3 9-4 0,8 10 5 16,-4 23 14-1,15 0 6-15,14 5 9 0,16 4-10 16,19-13-18 0,1 11 23-16,26-5-23 0,16-9-1 15,26-3-46-15,43-11-71 16,-12-13-101-16,-1-15-174 0</inkml:trace>
  <inkml:trace contextRef="#ctx0" brushRef="#br0" timeOffset="1.04355E6">22786 9769 1452 0,'0'0'152'0,"0"0"-120"16,0 0-21-16,0 0-11 0,0 0-12 16,0 0 3-16,0 0 9 15,-66 39 3-15,33-12-1 16,-5 0 6-16,1-2-1 15,2 5-7-15,7-3 0 16,10 0 3-16,11 1-2 16,7 0 34-16,8 2 6 15,27-2-6-15,23 3 14 16,24-1-20-16,22-4-16 16,4-10-13-16,-19-9-56 15,-5-7-44-15,-31-3-84 16,-15-8-162-16</inkml:trace>
  <inkml:trace contextRef="#ctx0" brushRef="#br0" timeOffset="1.04377E6">22999 9914 1520 0,'0'0'173'0,"0"0"-173"16,0 0-9-16,0 0-17 15,0 0 19-15,0 0 7 16,-30 96 0-16,13-63 6 16,2 0-6-16,-6 0-1 15,4 1 0-15,2-2-40 16,5-5-35-16,10 6-76 16,0-7-38-16,9-9-173 0</inkml:trace>
  <inkml:trace contextRef="#ctx0" brushRef="#br0" timeOffset="1.0441E6">23683 9428 333 0,'0'0'750'0,"0"0"-685"16,104 47-41-16,-56-11-22 0,-5 0-2 16,0 7 20-16,-4 0 41 15,-3 7 26-15,-5 5 6 16,-4 3-25-16,-9 17-17 16,-11-9-37-16,-7 3-8 15,0 0 10-15,-13-9-15 16,-6 3 0-16,-10 0 10 15,-7-5-11-15,-8-3-28 16,-9-7-65-16,-33 3-45 16,12-12-96-16,8-9-425 0</inkml:trace>
  <inkml:trace contextRef="#ctx0" brushRef="#br0" timeOffset="1.05368E6">9647 7291 1005 0,'0'0'110'0,"0"0"-108"0,0 0 6 15,0 0 11-15,0 0 16 16,0 0 8-16,0-23 12 16,0 23 16-16,0-1-1 15,0 1-11-15,0 0-5 16,0 0-13-16,0 0-12 16,0 0-16-16,0 0-12 15,0 1 5-15,0 12-6 16,-7 7 0-16,0 10 1 15,-3 6 0-15,-2 8 12 16,0 4-13-16,-3 1 1 16,0 2 7-16,-1 1-8 15,-1 1 0-15,4-6-1 0,1-4 1 16,0-2 0 0,9-10-29-16,0-7-38 0,3-10-67 15,0-14-62-15,10 0-113 16,4-11-74-16</inkml:trace>
  <inkml:trace contextRef="#ctx0" brushRef="#br0" timeOffset="1.05403E6">9802 6968 806 0,'0'0'383'0,"0"0"-319"16,0 0-48-16,0 0-16 15,0 0-19-15,0 0 19 16,0 0 8-16,91 4-7 16,-55 24 20-16,4 6-13 15,-3 13-7-15,-1 5 9 16,-3 3-10-16,-3 4 5 15,-5-2-5-15,-6-3 0 16,-5 1 8-16,-11-2-7 16,-3-1 1-16,-9-1 1 0,-18 2-3 15,-9-4-10-15,-10-6-8 16,-5-3-17-16,-34 3-30 16,11-11-101-16,8-11-165 15</inkml:trace>
  <inkml:trace contextRef="#ctx0" brushRef="#br0" timeOffset="1.05452E6">9302 7136 846 0,'0'0'114'0,"0"0"-113"16,0 0-1-16,0 0 12 0,0 0 1 16,-82 34-4-1,67-12-1-15,-4 9 8 0,2 10 33 16,-2 10-13-16,-5 18 6 15,6 17-21-15,-3 13 2 16,12-10 0-16,6-19-17 16,3-21 5-16,6-17 8 15,15 2-17-15,6 2-2 16,13 0-12-16,23-6-42 16,-8-12-112-16,-7-9-426 0</inkml:trace>
  <inkml:trace contextRef="#ctx0" brushRef="#br0" timeOffset="1.05758E6">14461 7490 1375 0,'0'0'119'0,"0"0"-100"16,0 0-5-16,0 0-14 15,0 0 6-15,90-43 13 16,-76 39-3-16,-2 1 9 16,-1 3-14-16,1 0-10 15,-3 0-1-15,5 7 0 16,2 9-1-16,0 1 1 16,-4 7-7-16,3 1 6 15,-9 4-21-15,-6-1-23 16,0 4-25-16,-12 1-1 15,-12 1-9-15,-9 1 41 16,-1-4 6-16,-3 1 31 0,7-6-5 16,9-6 7-16,3-6 6 15,10-7 9-15,7-1 11 16,1-5 49-16,4 2-10 16,22-3-17-16,10 0 0 15,25 0-10-15,0-4-32 16,11-9-6-16,-1-4-77 15,13-14-103-15,-11 3-72 16,-12-1-284-16</inkml:trace>
  <inkml:trace contextRef="#ctx0" brushRef="#br0" timeOffset="1.05784E6">14947 7374 598 0,'0'0'869'0,"0"0"-781"15,0 0-41-15,0 0-8 16,0 0-31-16,0 0-7 16,111-39 5-16,-69 39-6 15,1 10 0-15,-4 8 0 16,-11 9-12-16,-4 7 11 16,-12 6-11-16,-6 6 7 15,-6 7 4-15,-6 2 1 16,-17 5 0-16,-9-4-38 15,-10 0-68-15,-10-3-6 16,-29-3-92-16,9-13-169 16,13-13-318-16</inkml:trace>
  <inkml:trace contextRef="#ctx0" brushRef="#br0" timeOffset="1.05808E6">14263 7295 1460 0,'0'0'148'0,"0"0"-148"15,-130 40-13-15,62 15 3 16,12 2 10-16,7 10 0 16,13 1 1-16,30-8 28 15,6 8 8-15,30 3-16 0,52 5-4 16,50 0-9-1,40-10-8-15,19-23-71 0,-45-17-195 16,-32-19-546-16</inkml:trace>
  <inkml:trace contextRef="#ctx0" brushRef="#br0" timeOffset="1.05882E6">18476 7373 1092 0,'0'0'135'0,"0"0"-90"16,0 0 84 0,0 0-52-16,0 0-23 0,0 0-25 15,92-9-9-15,-40 9 14 16,8 0 6-16,-1 6-22 16,-4 7-12-16,-12 4-6 15,-11 1 0-15,-13 4-12 16,-19 4-4-16,-3 2-29 15,-27 0 2-15,-15 2-43 16,-6-6 35-16,-1-4 32 16,12-8 13-16,8-5 6 15,16-4 35-15,9-3-6 0,7 0 9 16,0 0 33-16,19 0-31 16,9 0-27-16,13 3-13 15,8 4 12-15,2 3-2 16,-1 6-4-16,-8 4-6 15,-10 1 0-15,-10 5-12 16,-15 0 2-16,-7 1-15 16,-6-1 9-16,-23 0 0 15,-10-2 5-15,-13-4 11 16,-7-5-1-16,2-5 0 16,1-9 1-16,4-1-12 15,7-14-100-15,11-8-60 16,19-2-122-16</inkml:trace>
  <inkml:trace contextRef="#ctx0" brushRef="#br0" timeOffset="1.05909E6">19405 7329 1525 0,'0'0'185'0,"0"0"-143"16,0 0-42-16,0 0-23 15,0 0-20-15,0 0 29 16,0 0 0-16,71 68 14 16,-46-25 0-16,5 11 9 15,-5 5-5-15,0 3-4 16,-1 6 0-16,-7-3 1 16,-10-3-1-16,-7-2 0 0,0-7-8 15,-23-6-23-15,-13-5-17 16,-26-5-10-16,-23-8-2 15,-27-9 28-15,-5-11-39 16,7-9-59-16,33-6-121 16,29-8-307-16</inkml:trace>
  <inkml:trace contextRef="#ctx0" brushRef="#br0" timeOffset="1.0594E6">18353 7109 910 0,'0'0'337'16,"0"0"-327"-16,0 0-10 15,0 0 0-15,-88-6-18 16,45 53 17-16,-17 31 1 15,-12 22 15-15,1 5 5 16,15-6-9-16,23-25 7 16,21-21-12-16,12-15 4 15,0-5-2-15,12 2 3 16,18 4 0-16,13 3 11 16,51-2-22-16,-14-4-65 15,4-15-307-15</inkml:trace>
  <inkml:trace contextRef="#ctx0" brushRef="#br0" timeOffset="1.09162E6">14844 1768 71 0,'0'0'606'0,"0"0"-545"16,0 0-32-16,0 0 24 0,0 0-14 16,0 0 5-16,0-34 6 15,0 26 8-15,0-2 8 16,0-1 11-16,0-1 16 15,0 1-24-15,0 1 1 16,0 3 29-16,0 1-24 16,0 3-11-16,0 0-17 15,-4 2-22-15,-2 1 7 16,-7 0-18-16,-4 0-13 16,-8 0-1-16,-7 15-6 15,-7 7 6-15,-5 8 0 16,-6 4-10-16,0 5 10 15,-2 3 0-15,4 2 0 16,5 1 0-16,7 0-2 0,8 3 2 16,9-2-1-16,11-2 1 15,5 1-1-15,3-5 2 16,11 1-1-16,11-2 6 16,6-2 4-16,5-1 10 15,3-4 1-15,4-4-21 16,-1-2 18-16,-2-4-10 15,-1-3-7-15,-3-2 8 16,-7-5-9-16,0-2-21 16,-4-3-66-16,9-7-78 15,-5 0-34-15,-4 0-202 0</inkml:trace>
  <inkml:trace contextRef="#ctx0" brushRef="#br0" timeOffset="1.09225E6">15453 1789 1058 0,'0'0'130'0,"0"0"-84"15,0 0 14-15,0 0 3 16,-86-37 24-16,65 37-37 0,0 0-33 16,-2 3 8-1,0 14-9-15,-4 6-4 0,2 6 4 16,2 4-8-16,4 4-2 16,-1-1 1-16,7 2-7 15,4 0 1-15,-2-1 11 16,7 0-11-16,2-2 10 15,2-1-11-15,0-2 8 16,2-4-8-16,10-3 1 16,0-3 1-16,1-4 5 15,7-4-6-15,-1-1 9 16,4-6 17-16,3-4-1 16,6-3-13-16,-3 0-13 0,4-5 18 15,2-10-14-15,-5-2-2 16,-8-1 5-16,-3-4-6 15,-5-3 9-15,-11-3-10 16,-3-5 0-16,0-6 0 16,0-1 1-16,-12 1 9 15,2 5 11-15,2 8-6 16,5 6 14-16,3 7 10 16,0 3-11-16,0 2 6 15,13 1-3-15,10 0-23 16,11 1-6-16,3 2-2 15,6 0-1-15,5 2 0 16,0 2 1-16,-2 0-1 0,-4 0-48 16,-3 0-67-1,2 0-69-15,-9 6-116 0,-14-2-350 0</inkml:trace>
  <inkml:trace contextRef="#ctx0" brushRef="#br0" timeOffset="1.09253E6">15632 1974 935 0,'0'0'159'16,"0"0"-120"-16,0 0-13 16,0 0 6-16,0 0-19 0,0 0 10 15,0 0 44-15,0 76 27 16,0-45-12-16,0 3 2 15,6 2-16-15,5 0-11 16,-2 1-20-16,4-2-13 16,-3-3 3-16,4-2-26 15,-5-6 0-15,-3-6-1 16,0-2-7-16,-2-3-57 16,0-5-109-1,-2-5-174-15</inkml:trace>
  <inkml:trace contextRef="#ctx0" brushRef="#br0" timeOffset="1.09303E6">16493 2349 662 0,'0'0'331'16,"0"0"-199"0,0 0-30-16,0 0 3 0,0 0-2 15,0 0 3-15,0 0-26 16,0-3-31-16,0 3-27 16,0 0-6-16,0 2-16 15,-4 7-8-15,-5 10 1 16,-5 7 7-16,-5 4 28 15,-7 6-5-15,0 2 1 16,-3-2-7-16,0 0-2 16,0-4-2-16,-5-1-6 15,7-1-6-15,-3-3-1 0,1-3-36 16,6-4-59-16,2-5-87 16,10-5-126-16,7-8-616 15</inkml:trace>
  <inkml:trace contextRef="#ctx0" brushRef="#br0" timeOffset="1.0935E6">17548 1872 1000 0,'0'0'146'15,"0"0"-16"-15,0 0 9 16,0 0-31-16,0 0-35 16,0 0-28-16,0 0-7 15,-23-20-15-15,13 20-22 16,-9 5-1-16,-10 15-1 16,-7 9 1-16,-6 11 11 0,-4 6-10 15,1 4 20-15,3-1-13 16,3-1-8-16,6-6 0 15,0-5 1-15,8-4-1 16,2-8 0-16,10-7-21 16,1-4-27-16,3-6-52 15,9-8-67-15,0-12-10 16,0-8-229-16</inkml:trace>
  <inkml:trace contextRef="#ctx0" brushRef="#br0" timeOffset="1.09377E6">17102 1833 576 0,'0'0'842'16,"0"0"-768"-16,0 0-39 15,0 0 39-15,0 0-24 16,0 0-17-16,0 0-21 16,36 25-11-16,-19 2 18 15,3 8 4-15,-4 3-11 16,4 5 11-16,-5 2-14 15,-1 0-8-15,2-3 14 16,0-1-14-16,-4-6 4 16,2-3-5-16,-1-6 0 15,0-3 0-15,-3-5-16 16,-1-5-54-16,1-13-79 0,-3 0-155 16,-4-3-291-16</inkml:trace>
  <inkml:trace contextRef="#ctx0" brushRef="#br0" timeOffset="1.09406E6">16896 2064 793 0,'0'0'484'16,"0"0"-441"-16,0 0-18 15,0 0-14-15,0 0 27 16,0 0-6-16,0 0 32 15,48-1 19-15,-17 5-32 0,8-2-12 16,4-2-10 0,2 0-19-16,2 0 8 0,-2 0-17 15,0 0 0-15,-2-2 6 16,0 1-7-16,-2 1 1 16,-2 0-1-16,0 0-6 15,-3 0-8-15,9-4-75 16,-10 1-132-16,-5-2-189 0</inkml:trace>
  <inkml:trace contextRef="#ctx0" brushRef="#br0" timeOffset="1.0946E6">17649 1555 766 0,'0'0'382'15,"0"0"-275"-15,0 0-19 16,0 0-15-16,0 0-19 16,0 0-33-16,0 0-9 0,66-18 8 15,-45 18-5 1,1 4 2-16,1 8-17 0,-3 5 1 16,3 4 7-16,-2 5 13 15,3 3-12-15,-5 4-7 16,1 4 5-16,-3 0-6 15,-1 5 13-15,0 1-8 16,0 3 10-16,-4-2 0 16,-1 4-16-16,-1-2 16 15,-7 1-4-15,0-1-2 16,-3-1-10-16,0-1 6 16,0-2-6-16,0-2 2 15,-6 0-2-15,-9-6 0 0,1 2-2 16,-3-5-8-16,-6-2 4 15,1-2-14-15,-7-1-21 16,-20 7-55-16,9-6-122 16,1-5-154-16</inkml:trace>
  <inkml:trace contextRef="#ctx0" brushRef="#br0" timeOffset="1.09712E6">5453 11133 644 0,'0'0'121'16,"0"0"-80"-16,0 0 35 15,0 0-22-15,0 0-14 16,0 0-8-16,6 0-2 16,-6 0-4-16,0 0 29 15,0 0 22-15,0 0-32 16,0 0-15-16,0 0-2 16,0 0 5-16,0 0 28 15,-3-7-25-15,-2 0 4 0,2 0 22 16,2 2-7-1,1-2-2-15,0 4-29 0,0 0-24 16,6 3 0-16,3 0-1 16,7 0-8-16,2 9-74 15,-3 2-152-15,-9 4-281 16</inkml:trace>
  <inkml:trace contextRef="#ctx0" brushRef="#br0" timeOffset="1.09743E6">5375 11582 898 0,'0'0'29'0,"0"0"-28"16,0 0 7-16,0 0 2 16,0 0 6-16,0 0 15 15,27 79 13-15,-25-69-6 16,-2-3 37-16,0-4 16 15,0-3 8-15,0 0 32 16,0 0-2-16,0-16-27 16,0-1-57-16,0-2-1 15,0-1-3-15,4 6-41 16,8 4-18-16,3 3 8 16,6 1-13-16,1 6-47 15,-5 0-70-15,-7 13-148 16,-10 1-473-16</inkml:trace>
  <inkml:trace contextRef="#ctx0" brushRef="#br0" timeOffset="1.10827E6">7043 10696 954 0,'0'0'180'0,"0"0"-128"15,0 0-28-15,0 0 39 16,0 0-8-16,0 0 28 15,-25-25 3-15,20 22-12 16,-1 3-19-16,-1 0-2 16,-2 0-23-16,-3 3-7 15,-12 16-23-15,-4 15-7 16,-14 21 7-16,2 8-2 16,1 4 2-16,6 2 0 15,14-10-1-15,-1 8 1 0,10-8 1 16,7-7-1-16,3-8 6 15,0-5-6-15,13-6 0 16,7-9 2-16,5-4-1 16,-1-5-2-16,6-5-10 15,-2-3-2-15,-4-4-25 16,3 0-101-16,-6-3-136 16,-8 0-417-16</inkml:trace>
  <inkml:trace contextRef="#ctx0" brushRef="#br0" timeOffset="1.10906E6">7477 10937 1290 0,'0'0'350'0,"0"0"-265"16,0 0-65-16,0 0-20 15,0 0-12-15,0 0-8 16,0 0-2-16,-6 61 22 15,-7-16 1-15,1 9 12 16,2 5-13-16,-1 0 1 0,2 4 5 16,6-6-6-16,0-5 0 15,3-6 0-15,0-8 0 16,0-10-1-16,3-7-6 16,6-8 0-16,2-10-17 15,2-3-41-15,-1-6 2 16,-3-45-98-16,1 2-163 15,-10-6-479-15</inkml:trace>
  <inkml:trace contextRef="#ctx0" brushRef="#br0" timeOffset="1.10962E6">7410 11025 1060 0,'0'0'173'0,"0"0"-80"16,0 0 10-16,0 0-48 15,33-100 6-15,-9 67-27 16,10-4-8-16,5 1-9 15,3 0-8-15,1 6-7 16,-4 7 9-16,-2 7-11 16,-7 9 0-16,-6 7 0 15,-6 0-13-15,-2 13 13 16,-5 11 2-16,-5 1 4 16,-2 9 16-16,-4 2-11 15,0 0 14-15,-18 4-3 16,-4-1-15-16,-8-2 1 15,-6 0-8-15,-1-8 3 0,-2-2 6 16,3-11-9-16,2-6 6 16,7-8 0-16,3-2-5 15,8 0-1-15,4-2 0 16,7-4 0-16,2 2-1 16,3 1-9-16,0 0 10 15,0 3 0-15,0 0-8 16,0 0 8-16,0 0-13 15,0 0-3-15,0 0 1 16,3 6-10-16,5 6 1 16,1 5 16-16,7 7 8 0,-2 6 0 15,2-1 0 1,-1 7 0-16,6-5 2 0,-2-2-2 16,4 0-2-1,5-8-3-15,5-6 5 0,3-8 30 16,7-7-7-16,2 0-4 15,1-7-5-15,-6-11-6 16,-1-3-8-16,-6-2-5 16,-6 4-69-16,-8 2-82 15,-7 14-76-15,-6 3-181 16,-2 0-435-16</inkml:trace>
  <inkml:trace contextRef="#ctx0" brushRef="#br0" timeOffset="1.10995E6">8368 11294 1485 0,'0'0'178'0,"0"0"-100"16,0 0-31-16,0 0-45 16,0 0 9-16,0 0 10 15,0 0 11-15,0 103 9 0,-3-63-25 16,-4 2 2-16,-4-1-1 16,-1 1-11-16,-1 1 3 15,-2-4-9-15,-3-5-19 16,3-1-87-16,-9-4-75 15,5-5-176-15,7-14-793 0</inkml:trace>
  <inkml:trace contextRef="#ctx0" brushRef="#br0" timeOffset="1.11077E6">9232 10826 1024 0,'0'0'173'15,"0"0"-127"-15,0 0 80 16,0 0-43-16,0 0-44 15,0 0 9-15,0 0-18 16,0 0-21-16,-3 17 14 16,-9 5-4-16,-6 15 12 15,-6 10-5-15,-4 5-16 16,-5 7 8-16,-3-2-8 16,2-2-3-16,4-5 11 15,3-7-12-15,5-10 1 0,5-3-7 16,4-10 0-16,4-4-1 15,6-9 1-15,3-5-6 16,0 0-3-16,0-2-38 16,0 0-5-16,0 0-9 15,-3-2-29-15,3-6-8 16,-3 1 20-16,-1-3 1 16,-2 3-111-16,1 3-161 0</inkml:trace>
  <inkml:trace contextRef="#ctx0" brushRef="#br0" timeOffset="1.1122E6">9053 10994 80 0,'0'0'591'0,"0"0"-546"16,0 0-16-16,35-79 11 15,-28 66 24-15,-4 6 57 16,1 3 26-16,-4 2 0 16,0 2 8-16,0 0-36 15,0 0-51-15,0 0-18 0,0 0-14 16,0 0-26-16,0 0 3 15,0 9-12-15,0 8 0 16,-4 12 6-16,-6 11 2 16,0 6 5-16,-6 8-12 15,1 4-1-15,0-4 11 16,3-1-12-16,3-4 0 16,-1-6 0-16,5-9 0 15,2-5 0-15,3-9-1 16,0-7-5-16,0-6 4 15,0-7-24-15,0 0-8 16,5-21 33-16,14-24-9 16,2-28-25-16,0 0-109 15,-5 4-50-15,-4 9 13 16,-11 17 100-16,3 1 81 16,-1 5 50-16,-3 10 63 15,0 12 54-15,0 8-18 0,0 7-54 16,0 0-35-1,0 0-43-15,0 0-9 0,0 10-8 16,0 9 0-16,-3 11 0 16,-5 7 8-16,2 8 2 15,0 1 6-15,-1 1-15 16,1-3 1-16,3-2 3 16,0-5-4-16,0-5 3 15,3-8-4-15,0-4-11 16,0-7 11-16,0-6-48 15,0-7-95-15,0 0-106 16,0 0-165-16</inkml:trace>
  <inkml:trace contextRef="#ctx0" brushRef="#br0" timeOffset="1.11268E6">8796 11222 1177 0,'0'0'152'15,"0"0"-63"-15,0 0 18 0,0 0-56 16,0 0-7-1,0 0-9-15,0 0-28 0,0 0 8 16,0 0-7-16,0 0 1 16,0 0 3-16,0 0-11 15,9 0-1-15,5 0 9 16,5 0-1-16,8 0 13 16,4 0 2-16,11 0-14 15,1-3 1-15,2-4-10 16,1 3 0-16,-1-1 11 15,1-2-11-15,-7-3 1 16,0 3 1-16,-3-2-2 16,-8-1 9-16,-4 2-7 0,-12 2 5 15,-2 0-1-15,-7 2 1 16,0 4 2-16,-3 0 2 16,0 0-11-16,0 0-24 15,0 0-74-15,-9 0-76 16,-1 3-84-16,1 1-405 15</inkml:trace>
  <inkml:trace contextRef="#ctx0" brushRef="#br0" timeOffset="1.11342E6">8890 11024 1362 0,'0'0'165'16,"0"0"-80"-16,0 0-2 16,0 0-16-16,0 0 4 15,0 0-18-15,0 0-15 16,13 4-22-16,10 14 12 15,4 6 15-15,4 6-22 16,2 3-2-16,0 6 2 16,1-6-20-16,-4 0 13 0,-6-2-14 15,1-4-2 1,-5-2 2-16,-4-5 0 0,-4 0-2 16,0-6-21-16,3-2-87 15,13-12-55-15,-4 0-32 16,0-16-198-16</inkml:trace>
  <inkml:trace contextRef="#ctx0" brushRef="#br0" timeOffset="1.1142E6">9835 11506 1362 0,'0'0'162'0,"0"0"-86"16,0 0-15-16,0 0-32 16,0 0-10-16,0 0-11 15,0 0-6-15,0-6 20 16,0 6-13-16,0 0 0 0,0 0 8 15,0 0-8 1,0 0 0-16,0 0 1 0,0 0-10 16,0 0 10-16,-3 0-10 15,3 6 1-15,0 1-1 16,-3 6 0-16,-2-3 6 16,2 4-5-16,0-4 8 15,0-1 4-15,0 0-6 16,-1-5 2-16,1 2 18 15,0-2-7-15,-3 3 1 16,-3 3-13-16,-3 3-8 16,0 4 10-16,0 2-4 15,-6 1-6-15,3 3 12 16,-1-6-11-16,-1 0 8 16,7-8-8-16,1 0-1 0,3-5 7 15,3-1-7-15,3-3-14 16,0 0-41-16,0 0-65 15,0 0-85-15,3 0-390 0</inkml:trace>
  <inkml:trace contextRef="#ctx0" brushRef="#br0" timeOffset="1.11538E6">10552 11067 1023 0,'0'0'132'0,"0"0"49"16,0 0-38-1,0 0-12-15,0 0-38 0,0 0-65 16,0 0-18-16,-71-7-8 15,51 17 4-15,-2 3 10 16,1 1 10-16,0 1-8 16,3 2-1-16,3 4-1 15,2 1-15-15,4-1 12 16,-2 1-7-16,7 1 0 16,4-2 21-16,0 2-5 15,0 0 0-15,12-1-4 16,0-4-9-16,4 1 1 15,1-5-8-15,2-5-1 16,0 1 14-16,4-7-15 16,-1 0 13-16,5-3-2 15,-6 0-11-15,3-3 1 16,-5-7 8-16,1-2-9 0,-7 2 8 16,-1-3-8-16,0 3 1 15,-6-1 5-15,3-2-6 16,-6 0 10-16,0 1-10 15,0-2 0-15,-3-3 7 16,0 1-7-16,0 2 8 16,0-2-2-16,0 2-6 15,0 1 12-15,-6 0-11 16,0 0-1-16,-3-1 12 16,0 1-9-16,0 0 4 15,3 1-7-15,0-2 0 16,0 4 0-16,-1 4 0 0,4-1-2 15,0 4 1-15,0 3 1 16,3 0-1-16,-5-1-17 16,2-2-30-16,-3 3-33 15,-1-3-39-15,1 0-26 16,0 2-105-16,6-2-241 0</inkml:trace>
  <inkml:trace contextRef="#ctx0" brushRef="#br0" timeOffset="1.11593E6">10669 10674 912 0,'0'0'263'0,"0"0"-164"16,0 0 5-16,0 0-79 16,0 0-11-16,0 0 4 15,0 0 11-15,71-10 22 16,-44 17-25-16,2 2 9 16,3 5-11-16,1 2 3 15,0 7-11-15,1 1-6 16,-1 1-1-16,-3 5 24 0,1 0 1 15,-1 0-8-15,0 0-3 16,-5 3 1-16,-2 0 8 16,-1-3-22-16,-1 2-8 15,-3-2 11-15,-5 3-13 16,1-4 2-16,-4 1 4 16,-4 0-5-16,0-2 17 15,-3 4-17-15,-3-2 6 16,0 2-1-16,0-2-1 15,-3 0-4-15,-3-1 0 16,-7-2 0-16,4 0 10 16,-5 2-11-16,-5-2 0 0,-1 0 1 15,-2-2-1-15,-2 2-1 16,-4 0-9-16,-2-4 2 16,-5 0-9-16,0 0-29 15,-11 3-36-15,-32 5-40 16,6-9-143-16,4 2-403 0</inkml:trace>
  <inkml:trace contextRef="#ctx0" brushRef="#br0" timeOffset="1.12201E6">13652 11242 962 0,'0'0'66'15,"0"0"-66"-15,0 0 0 16,0 0 0-16,0 0-2 16,0 0-5-16,0-34-9 15,0 26-39-15,0 0-63 16,0 2-55-16</inkml:trace>
  <inkml:trace contextRef="#ctx0" brushRef="#br0" timeOffset="1.12302E6">14837 11036 1123 0,'0'0'44'16,"0"0"-26"-16,-113 11-6 16,65 9 10-16,2 7 17 15,4 8-12-15,2 5 7 16,8 6-2-16,10 7 2 15,5 4 10-15,10 5-6 0,7 5 1 16,0-1-3-16,7-4-20 16,16-8-3-16,-1-12-4 15,4-6-9-15,-1-13 15 16,2-7-14-16,-5-9 11 16,2-7 4-16,-5 0-6 15,1-16 6-15,-8-10-6 16,-5-7 0-16,-7-6-10 15,0 1-30-15,-10 2 29 16,-8 10 1-16,-6 10 0 16,2 6 1-16,-5 9-1 15,0 1-43-15,2 0-43 16,-1 10-45-16,7-3-27 0,7 0-124 16,9-4-325-16</inkml:trace>
  <inkml:trace contextRef="#ctx0" brushRef="#br0" timeOffset="1.12368E6">14896 10964 1066 0,'0'0'61'15,"0"0"-47"-15,-72-75 18 16,39 51 33-16,-2 12-39 15,-4 5-1-15,-2 7-5 0,-13 4-18 16,-4 17 4 0,-3 10-5-16,-10 9 8 0,5 6 13 15,-2 6 11 1,9 8 5-16,8 2-2 0,-1 14-3 16,10 13 1-16,9 11-11 15,14 6-5-15,16-21 3 16,3-22 0-16,3-23-10 15,9-4 8-15,9 4-18 16,7 3 0-16,5 6 6 16,9-9-7-16,4-7 15 15,9-4-4-15,6-9-5 16,2-3 6-16,4-7-12 16,-5-7 11-16,3 0-11 0,-10-3 2 15,-3 0 4-15,-4-9-5 16,-8-1-1-16,-1-4 0 15,-9-1 0-15,-3-5 0 16,0 0-2-16,-4-4-5 16,3 2 6-16,-4-5-3 15,1 3 4-15,-1-5 0 16,2 6 1-16,-5-7-1 16,4 3 6-16,-4-5-5 15,-3-5 0-15,1 0 0 16,-5-2 0-16,-1-1 6 15,-1 4-7-15,-4-3 0 16,0 9 7-16,1-3-1 16,-4 6 12-16,0-2-11 15,-3-4-5-15,0-1 15 0,-13-8-17 16,-12-8 3-16,-15-2-3 16,-31-15-4-16,-50-8-21 15,-64 15-51-15,-44 21-120 16,39 22-93-16,23 17-365 0</inkml:trace>
  <inkml:trace contextRef="#ctx0" brushRef="#br0" timeOffset="1.13383E6">1405 9082 920 0,'0'0'158'0,"0"0"-157"16,0 0 24-16,0 0 33 15,0 0-34-15,0 0-6 16,0 0-12-16,0 0 5 15,0 0-9-15,0 0-2 16,3 0 10-16,-3 0-10 0,6 4-10 16,0 6 10-16,0 5 0 15,6 5 13-15,-3 6 9 16,3 2-11-16,1 1 11 16,1 8 3-16,2-2-9 15,-1 6-3-15,3 1-12 16,-3 1 8-16,4-1-9 15,-4-4 0-15,0-5 2 16,-3-4-2-16,1-9 1 16,-4-3-1-16,-1-8 1 15,-2-5 19-15,-2-1 11 0,2-3-8 16,3 0 10 0,6-10 8-16,3-13 8 0,12-8-12 15,6-10-15 1,7-12-6-16,5-7 2 0,7-3-9 15,6-6 6-15,11-10-14 16,-8 8 15-16,3-1-1 16,-6 0 7-16,-10 16 4 15,4-4-6-15,-13 10-11 16,-5 9 4-16,-11 10-12 16,-10 8-1-16,-7 12 0 15,-3 2 1-15,-6 9-2 16,0 0-4-16,0 0-79 15,-12 23-134-15,-9 1-66 16,-7 3-382-16</inkml:trace>
  <inkml:trace contextRef="#ctx0" brushRef="#br0" timeOffset="1.13461E6">1530 9158 857 0,'0'0'119'0,"0"0"-82"16,0 0 47-16,0 0 22 16,0 0-28-16,0 0-21 0,0 0 6 15,-41-51 17 1,39 50-9-16,2 1-28 0,0 0-33 16,0 0-10-16,0 12-8 15,12 14-4-15,3 8 11 16,7 11-1-16,2 4 2 15,-1 2 0-15,-1-2 0 16,2-2 2-16,-6-3-2 16,-2-9 0-16,-4-8 0 15,0-8 0-15,-6-6 0 16,0-6 6-16,-3-4-6 16,-3-3 0-16,5 0 10 15,0-16 1-15,6-11 2 16,4-12-13-16,12-10 0 15,4-8 1-15,9 1-1 0,2-4 1 16,3-3 9-16,7 1-4 16,0 0 5-16,-1-1-9 15,9-11-1-15,-8 8 10 16,-3-2-10-16,-4 2 4 16,-12 13-5-16,1-1-1 15,-7 5 1-15,-3 13-1 16,-5 9-1-16,-7 7 2 15,-3 6 0-15,-4 6 1 16,-3 6-1-16,-2 2-18 0,0 0-59 16,-7 21-164-16,-5 6 33 15,-6 2-135-15</inkml:trace>
  <inkml:trace contextRef="#ctx0" brushRef="#br0" timeOffset="1.13507E6">1621 9722 766 0,'0'0'123'0,"0"0"-29"0,0 0-45 15,0 0-10-15,0 0 13 16,0 0-3-16,30-73 2 16,-13 52 0-16,5-6-19 15,6-7-3-15,5-2 1 16,9-13 2-16,4-4-4 15,7-9 8-15,12-13-16 16,-4 7 12-16,3-1-6 16,-4 0-11-16,-12 11-6 15,4-7-2-15,-10 9-7 0,-8 3 1 16,-10 7 0 0,-6 6 4-16,-9 10-5 0,-3 7-14 15,-6 7-21-15,0 9-34 16,0 7-105-16,0 16-148 15,0 4-19-15</inkml:trace>
  <inkml:trace contextRef="#ctx0" brushRef="#br0" timeOffset="1.13577E6">3828 10762 1124 0,'0'0'0'15,"0"0"-172"-15,0 0 123 16,0 0 19-16,0 0 5 16,0 0 15-16,0 0 9 15,-21 24-1-15,21-21 2 16,-7 7-17-16,4-3-122 0,-5 3-258 0</inkml:trace>
  <inkml:trace contextRef="#ctx0" brushRef="#br0" timeOffset="1.16575E6">3816 16606 962 0,'0'0'97'15,"0"0"-79"-15,0 0 8 16,0 0 31-16,0 0-8 0,0 0 31 16,0-3 39-16,0 3-53 15,0 0-19 1,0 0-8-16,0 0-2 0,0 0-7 16,0 0-14-16,0 0 9 15,0 0 7-15,0 0 3 16,0 0 15-16,0 0-15 15,0 0-16-15,0 0-5 16,0 0-14-16,0 0 0 16,0 0-13-16,0 3-76 15,0 24-86-15,-6 2-52 16,-4-2-342-16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27T04:52:43.5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1466 15820 1371 0,'0'0'134'0,"0"0"-128"16,0 0 34-16,0 0-29 15,0 0-10-15,0 0 0 16,-4-6-1-16,4 6 1 15,0 0-1-15,0 0-37 0,0 0-97 16,-6 20-60 0,3 0-72-16,-5 2-402 0</inkml:trace>
  <inkml:trace contextRef="#ctx0" brushRef="#br0" timeOffset="161403.5875">2257 3846 664 0,'0'0'125'15,"0"0"-84"-15,0 0 9 16,0 0 4-16,0 0-5 0,0 0 3 16,0-45-6-16,0 41 8 15,0 1 1-15,0 2-6 16,0-1 23-16,0 2-9 15,0 0-14-15,0 0-2 16,0 0-21-16,0 0-16 16,0 2 4-16,0 8-14 15,0 8 9-15,0 9 24 16,-3 8-11-16,-3 5 9 16,0 0-15-16,0 3 5 15,-1-2 7-15,1-1-10 16,1-4 5-16,-1-2-10 15,3-3-13-15,0-6 7 16,3-5-7-16,0-4 0 0,0-8-1 16,0-5-55-1,0-3-28-15,0-6-80 0,6-11-110 16,3-4-656-16</inkml:trace>
  <inkml:trace contextRef="#ctx0" brushRef="#br0" timeOffset="161753.8289">2405 3621 674 0,'0'0'123'0,"0"0"-66"16,0 0-18-1,37-78 28-15,-19 64-1 0,-3 4 18 16,6 6-13-16,-2 4-16 15,5 1-14-15,0 18-1 16,6 9 10-16,-2 11 19 16,-1 8-12-16,-2 8-8 15,-1 7-12-15,-6 2 11 16,-3 2-15-16,-6-3-12 16,-3-1 11-16,-6-5-5 15,0-5-11-15,-3-2-4 0,-12-7-11 16,-9 0 16-1,-6-6-10-15,-7-4 5 16,-6-5-12-16,-1-5-85 16,-17-6-75-16,12-7-148 0,7-9-392 0</inkml:trace>
  <inkml:trace contextRef="#ctx0" brushRef="#br0" timeOffset="162293.5992">2039 3668 329 0,'0'0'664'0,"0"0"-596"15,0 0-33-15,0 0 10 16,0 0 23-16,0 0-15 0,0 0-24 16,-40-11-16-16,19 35-6 15,0 15 30-15,-9 24 22 16,-5 23-8-16,5-2 13 15,7-6-18-15,7-13 4 16,10-15-21-16,6 4-14 16,0 5-2-16,19-7-3 15,11-6-10-15,12-6 0 0,10-6-13 16,29-6-66-16,-10-9-191 16,-10-10-431-16</inkml:trace>
  <inkml:trace contextRef="#ctx0" brushRef="#br0" timeOffset="166757.2878">3894 3914 644 0,'0'0'91'16,"0"0"-58"-16,0 0 13 0,0 0-12 15,0 0 32-15,0 0 8 16,19-31-21-16,-16 27 11 15,0 0 8-15,-3 2 11 16,0 1-6-16,0 1-5 16,0 0-9-16,0-2-13 15,0 2 7-15,0-1-9 16,0-2 2-16,0 0-4 16,-3-3-5-16,-3 1-10 15,-6-1-12-15,-1 2-10 16,-8 3-1-16,0 1-2 0,-9 2-4 15,-6 17-2 1,-7 9 0-16,-5 10 1 16,2 9 9-16,-2 5 6 0,2 3 24 15,7 1-11-15,8-3-4 16,13-5 3-16,15-6-12 16,3-4 7-16,21-5-5 15,10-4-11-15,11-2 9 16,7-6-10-16,8-5 7 15,1-6-11-15,-1-8-2 16,1-2-16-16,-7 0-68 16,4-18-59-16,-12 1-79 15,-13-1-325-15</inkml:trace>
  <inkml:trace contextRef="#ctx0" brushRef="#br0" timeOffset="177131.1395">4319 3923 65 0,'0'0'240'0,"0"0"-129"16,0 0-38-16,0 0-35 0,0 0 22 15,0 0-5-15,0-41 12 16,3 31 39-16,0-2-25 16,-3 2-37-16,0 1-23 15,0-2 11-15,4-1 1 16,-4 1 2-16,0-2 19 16,0 2 21-16,0 1-7 15,0 1 19-15,0 4 19 16,0 1-26-16,0 4 10 15,0 0-25-15,0 0-40 16,0 0-6-16,0 9-19 16,0 14 0-16,-4 8 11 15,1 10 1-15,0 9 14 16,0 2 5-16,3 0 2 16,-3-1 4-16,3-2-11 0,0-2-10 15,0-5-10-15,0-2-6 16,3-8 8-16,3-4-8 15,-3-7-6-15,1-6 5 16,2-7-48-16,-3-4-71 16,3-4-81-16,-1 0-88 15,1-2-49-15</inkml:trace>
  <inkml:trace contextRef="#ctx0" brushRef="#br0" timeOffset="177631.3963">4847 4067 1003 0,'0'0'180'16,"0"0"-82"-16,0 0 60 15,0 0-17-15,0 0-59 16,-67-76-14-16,46 70-11 16,-3 6-28-16,0 0-2 15,-1 10-27-15,1 13 0 16,0 11 1-16,2 9 6 0,1 5 1 16,9-2-8-1,7-1 0-15,5-5 0 16,0-6-6-16,17-6-7 0,5-4 13 15,5-7-5-15,3-3 5 16,-2-6 0-16,2-5-21 16,0-3 8-16,-6 0-13 15,-3-8 4-15,-2-8 21 16,-7-5 0-16,-3-5 1 16,-6-6 0-16,-3-4 1 15,0-4 12-15,-6 4-13 16,-9 0 23-16,2 3 11 15,-1 7-24-15,-2 4 6 0,7 3-16 16,0 3-28 0,9-1-48-16,0 5-82 0,0 1-165 0</inkml:trace>
  <inkml:trace contextRef="#ctx0" brushRef="#br0" timeOffset="178062.7038">5378 3968 1030 0,'0'0'354'15,"0"0"-229"-15,0 0 19 16,0 0-14-16,0 0-20 16,0 0-57-16,0 0-24 15,-85-44-29-15,54 48-4 0,-2 13 4 16,9 4-7-1,2 4-6-15,13-2-2 0,4 1 2 16,5-1 13-16,0 0-9 16,14-2 2-16,5 0 6 15,8 1 1-15,1 0 0 16,5-3 0-16,-3-1 1 16,-2 1 5-16,-5-3-6 15,-7-2-2-15,-7-2 1 16,-6 2 1-16,-3 2 0 15,-15 1 13-15,-15 1-4 16,-9-1 4-16,-5-1-6 16,-1-5-4-16,9-4 3 15,6-4-6-15,11-3-26 16,13-2-62-16,24-27-61 0,19-1-159 16,8-3-371-16</inkml:trace>
  <inkml:trace contextRef="#ctx0" brushRef="#br0" timeOffset="178913.3098">5587 4024 874 0,'0'0'412'0,"0"0"-249"16,0 0-12-16,0 0-40 16,0 0-43-16,0 0-27 0,0 0-1 15,30-35-40 1,-14 34 0-16,-5 1-23 0,-1 4-6 15,-4 14 28-15,0 7 1 16,-6 8 0-16,0 5 13 16,-3 3-13-16,-3 1 8 15,-1-2-8-15,4-5 1 16,3-6 7-16,0-6-7 16,0-6-1-16,13-8 0 15,5-6 1-15,6-3-1 16,9-14 26-16,3-19 9 15,10-21-11-15,-6-2-24 16,-7-9-9-16,-3 3-10 16,-14 17 19-16,-4 7 13 15,-4 15 15-15,-7 13 19 0,-1 8-12 16,0 2-35-16,0 8-1 16,0 12-13-16,0 8 4 15,0 5 10-15,3 6 6 16,3 0-6-16,0 2-1 15,0-1 1-15,3-4 0 16,4 0-1-16,-2-6 1 16,5-4 0-16,-4-4-12 15,6-7-18-15,-3-5-2 16,4-8-6-16,1-2-16 16,5-11 23-16,2-17-7 15,9-23-22-15,0-4-39 16,-5-4-46-16,-1 0 65 0,-8 12 80 15,-4 3 9 1,-9 9 88-16,-6 11 6 0,-3 8-14 16,0 5-6-16,0 4-52 15,0 2-9-15,-3 1-21 16,0 2-1-16,3 1-2 16,0 1-12-16,0 0-17 15,0 0-8-15,3 0-5 16,9 5 31-16,4 6 4 15,2 5 9-15,5 2 0 16,-1 1 0-16,-3 1 0 16,-2-1 0-16,-4 2 0 15,-7 1 1-15,-3 2-1 16,-3-1 1-16,0 4 15 0,0 0-3 16,-6 1 9-16,-4-1 1 15,1 1 20-15,0-1 14 16,0-3-9-16,6 0-4 15,0-2 9-15,3-3-22 16,0-1-7-16,6-2-11 16,12-3-12-16,1-3 9 15,8-3-10-15,4-7-7 16,23-9-76-16,-5-12-112 16,-5-7-144-16</inkml:trace>
  <inkml:trace contextRef="#ctx0" brushRef="#br0" timeOffset="179299.6646">6782 4210 1167 0,'0'0'146'0,"0"0"-80"0,0 0-23 15,0 0 20-15,0 0 30 16,0 0 0-16,0 0-30 16,99 2-1-16,-64-12-24 15,-2-3-7-15,-3-1-13 16,-6-1-4-16,-3-2 7 15,-9 1-5-15,-5 1-3 16,-7 2 18-16,0 2-2 16,0 2 31-16,-16 2-29 15,-1 2-21-15,-8 2-10 16,-5 3-10-16,-1 0 10 0,-5 0-2 16,-1 14-10-1,1 6 12-15,5 3-8 0,-2 9-4 16,6 0 11-16,9 3 1 15,8 1-8-15,10-3 2 16,0-1 6-16,22-3 8 16,11-4 2-16,6-2 2 15,10-7 6-15,3-5-10 16,-1-7 4-16,1-4-12 16,17 0-47-16,-14-11-138 15,-9-2-338-15</inkml:trace>
  <inkml:trace contextRef="#ctx0" brushRef="#br0" timeOffset="180174.0613">8492 4068 1445 0,'0'0'180'0,"0"0"-155"16,0 0-8-16,0 0 4 15,0 0-5-15,0 0 9 16,0 0-17-16,-33 53 6 16,16 17 40-16,-3 27 9 15,-4 12-8-15,0-3 1 16,2-23-25-16,11-27-4 15,2-13-18-15,2-8-9 16,-2 3 0-16,3 0-6 16,-2 0 6-16,4-11-12 0,1-10-75 15,3-13-52-15,0-28-28 16,12-14 0-16,0-13-434 16</inkml:trace>
  <inkml:trace contextRef="#ctx0" brushRef="#br0" timeOffset="180385.2126">8419 4082 1234 0,'0'0'236'16,"0"0"-99"-16,37-87-28 16,-16 60-56-16,9 8-33 15,3 11-1-15,5 8-18 16,1 0-1-16,0 18 1 16,-6 8-1-16,-8 2 9 15,-7 3-9-15,-12-1 0 16,-6-1 0-16,-13-1 7 0,-17-1-5 15,-9-4 8-15,-6-5-10 16,2-5-41 0,7-5-74-16,17-1-96 0,10-2-69 15,9-1-321-15</inkml:trace>
  <inkml:trace contextRef="#ctx0" brushRef="#br0" timeOffset="180712.4227">8822 4467 1113 0,'0'0'276'16,"0"0"-104"-16,0 0-8 0,0 0-94 15,91-86-18 1,-42 27-17-16,-4 1-34 0,4-3 15 16,-3 2-16-16,-10 15 0 15,-5 5-5-15,-8 10 5 16,-7 13 0-16,-10 7 0 15,-3 8-13-15,-3 1 7 16,0 0-26-16,0 8-8 16,0 9 24-16,0 9 7 15,3 5 9-15,6 5 1 16,3 4 18-16,7 2 10 16,-2 1-8-16,2-1-19 15,-1-1 12-15,0-2-14 16,10 4-85-16,-7-11-145 15,3-11-385-15</inkml:trace>
  <inkml:trace contextRef="#ctx0" brushRef="#br0" timeOffset="181014.546">9793 4037 1005 0,'0'0'704'15,"0"0"-660"-15,0 0-3 16,0 0-31-16,-103 7-10 15,63 14 1-15,4 9 4 16,6 5-5-16,8 6-1 16,9 1 0-16,12 1-8 15,1-4 7-15,11-3-2 0,14-8 2 16,2-9 1-16,2-8 1 16,3-11 19-16,-2-1-2 15,-2-24 4 1,2-22-11-16,-11-5-10 0,-2-7-17 15,-11 1-43-15,-6 17 15 16,0 7 37-16,0 14 2 16,0 13-23-16,-9 7-145 15,3 13-119-15,3 3-254 0</inkml:trace>
  <inkml:trace contextRef="#ctx0" brushRef="#br0" timeOffset="181226.7007">10199 4040 1350 0,'0'0'187'0,"0"0"-3"0,0 0-85 16,0 0-63-16,0 0-35 15,0 0 5-15,-57 114 12 16,26-34 4-16,1 19 6 16,3-4-17-16,12-19-9 15,6-25 5-15,6-14-7 16,-1 3-14-16,4 1-60 15,-3 4-83-15,3-14-77 16,0-13-146-16</inkml:trace>
  <inkml:trace contextRef="#ctx0" brushRef="#br0" timeOffset="181456.8639">10154 4055 1422 0,'0'0'289'0,"0"0"-206"16,0 0-36-16,0 0-35 15,91-32 3-15,-54 36 1 16,-1 13-2-16,-3 7-7 16,-11 4-7-16,-15 6 0 15,-7 3-22-15,-20 1-16 16,-16 0 10-16,-9-3-13 16,-1-5 27-16,4-10 8 15,5-9-33-15,16-12-42 16,9-18-156-16,12-8-826 0</inkml:trace>
  <inkml:trace contextRef="#ctx0" brushRef="#br0" timeOffset="182028.8693">10743 4174 1086 0,'0'0'139'0,"0"0"-43"15,0 0 11-15,0 0 12 16,0 0-20-16,0 0 13 15,0 0-63-15,45-41-33 16,-30 24-8-16,-9 0-6 16,-3 3 10-16,-3 1 5 15,-6 3-1-15,-12 2-16 16,-7 4-19-16,-4 4 1 0,-8 0 4 16,0 17-10-16,-2 9 18 15,0 11 0-15,6 4 6 16,8 4 19-16,13 2-9 15,12-5 2-15,0-2 1 16,27-5-13-16,12-7-1 16,10-4-25-16,6-10-62 15,6-7-75-15,-1-7-71 16,1-5-31-16,-3-21 69 16,-4-11 196-16,-7-6 79 15,-6-6 14-15,-11 5 102 16,-11 4 84-16,-8 8-41 15,-5 6-56-15,-6 2-89 16,4 3-53-16,-4 0-16 0,6 1-23 16,0 3-1-16,0 4-10 15,3 5-6 1,6 4-14-16,-3 4-13 0,4 0 7 16,-2 8 14-16,-1 12-44 15,-7 8 6-15,-3 7 36 16,-3 7 12-16,0 1 5 15,-3 2 7-15,-10-1-1 16,4-4 1-16,6-5-2 16,3-6-5-16,0-3 7 15,9-6-10-15,37-16-28 0,-1-4-191 16,1-4-1144-16</inkml:trace>
  <inkml:trace contextRef="#ctx0" brushRef="#br0" timeOffset="182412.1348">11808 3549 1520 0,'0'0'199'16,"0"0"-150"-16,0 0-33 15,0 0-16-15,0 0 6 16,-52 83 7-16,18-5 36 16,-3 29 4-16,4 8 4 15,12-3-16-15,6-12 3 16,9-29 0-16,3-13-22 15,3-15 0-15,0-4-11 16,6 1-10-16,9 3 5 16,6 0-6-16,6-10-1 15,7-9-8-15,12-13-60 16,26-21-52-16,-11-15-108 16,-8-13-131-16</inkml:trace>
  <inkml:trace contextRef="#ctx0" brushRef="#br0" timeOffset="182961.0593">11516 4124 1166 0,'0'0'156'0,"0"0"-91"16,0 0-14-16,0 0 23 16,94-19 5-16,-9-1-36 15,-1-1-25-15,-5-1-17 16,-15 0 0-16,-18 2 5 15,-4-2-5-15,-3-1 0 16,-11 7 17-16,-13 8-17 16,-9 7 13-16,-6 1 7 15,0 12-21-15,0 12 0 16,0 8 13-16,0 2 3 0,6 4 6 16,10-6-12-16,14-6 3 15,9-4 10-15,9-9-5 16,13-9 10-16,3-4 0 15,3-10-14-15,-6-17 10 16,-7-10-13-16,-10-5-2 16,-9 1-9-16,-14 6 13 15,-15 15 37-15,-6 17-35 16,0 9-15-16,-30 36-35 16,1 9 27-16,0 11 7 15,5 7 0-15,15-8-15 0,6 8 14 16,3-3-9-16,3-1 11 15,3-2 0-15,-2-5 0 16,-4-4-9-16,-1-6 3 16,-21-5-7-16,-8-8 13 15,-8-11-18-15,-2-10 18 16,3-14 16-16,1-4 33 16,6-25-11-16,11-11-38 15,13-7-18-15,6 2-76 16,42-3-33-16,7 13-16 15,2 11-128-15</inkml:trace>
  <inkml:trace contextRef="#ctx0" brushRef="#br0" timeOffset="183845.7596">14024 4189 1048 0,'0'0'146'16,"0"0"-85"-16,0 0 53 15,0 0-21-15,15-76 13 16,-15 58-12-16,0 2-33 16,-6 4 18-16,-5 0-31 15,-1 5-23-15,-5 3-12 16,-5 2-13-16,-4 2 0 0,-7 5-11 15,-6 13-2-15,0 8 12 16,1 7 0-16,2 9 1 16,3 5 11-16,11 4 8 15,4 4-5-15,9 0 6 16,9-1-11-16,0-5 0 16,20-5-8-16,12-6-1 15,4-10 11-15,13-6-9 16,2-11 13-16,1-10-1 15,-2-1-2-15,-5-14 6 16,-7-14-12-16,-5-13 6 16,-11-19 8-16,-7 0-20 15,-12-5-28-15,-3 1-5 16,-14 17 33-16,-5-3 0 16,-8 11 0-16,5 9 1 0,-1 9-7 15,10 7-7 1,3 4-37-16,7 4-38 0,3 4-64 15,0 0-197-15,13-1-489 0</inkml:trace>
  <inkml:trace contextRef="#ctx0" brushRef="#br0" timeOffset="184364.8993">14224 4459 992 0,'0'0'147'0,"0"0"7"16,0 0 55-16,0 0-84 15,0 0-85-15,106-99-5 16,-63 51 2-16,2-7-8 16,-6-3-8-16,-5-1-4 15,-13 4-17-15,-10 8 11 16,-11 14 27-16,0 9-8 15,-20 9-30-15,-10 11-33 16,-6 4 1-16,-1 7-7 16,0 13-11-16,7 3 6 15,15-3-4-15,12 3 10 16,3-3-7-16,19 1 29 16,17 0 16-16,9 0 34 0,1-1-7 15,-1-3-8-15,-6 0-3 16,-11-2 6-1,-4 0-20-15,-12-1 5 0,-5 2 2 16,-7 0-9-16,0 7 6 16,-16 5 3-16,-11 6-8 15,-1 1 4-15,-2 2-5 16,6-1-6-16,3-1 6 16,15-3-1-16,6-4-1 15,0-5 2-15,16-5 0 16,19-5 14-16,14-6-2 15,6-7-12-15,8 0-20 16,10-17-106-16,-13-3-107 16,-18 0-295-16</inkml:trace>
  <inkml:trace contextRef="#ctx0" brushRef="#br0" timeOffset="184669.1327">13678 4843 889 0,'0'0'178'0,"0"0"-132"16,0 0 32-16,0 0-2 0,124 15 29 15,-69-13-2-15,9-1-24 16,8-1-21-16,0 0-33 16,5 0-3-16,-4 0-19 15,-6 0 4-15,-6-3-14 16,-4 0 1-16,0-2-95 16,-14-1-131-16,-12-1-469 0</inkml:trace>
  <inkml:trace contextRef="#ctx0" brushRef="#br0" timeOffset="188542.7094">15665 2195 522 0,'0'0'85'0,"0"0"-56"15,0 0 16-15,0 0 20 16,0 0 1-16,0 0 34 16,0 0 8-16,0 0 22 15,0 0 12-15,0 0 9 16,0 0-23-16,0 0-22 15,-3 0-27-15,-1 0-10 16,1 0-24-16,-3 0-23 16,0 0-16-16,-4 0-5 15,-4 3-2-15,-8 11-9 16,-4 9-2-16,-7 11 11 0,-2 13 1 16,-1 19-1-1,0 21 0-15,9 18-2 0,12 5 3 16,12-20 1-16,3-21 1 15,0-27 4-15,13-5-6 16,10 1 0-16,2 2-1 16,8 4-25-16,6-9 1 15,6-5-32-15,1-11-32 16,19-15-59-16,-10-4-180 16,-8-4-718-16</inkml:trace>
  <inkml:trace contextRef="#ctx0" brushRef="#br0" timeOffset="189014.0556">16238 2232 948 0,'0'0'145'15,"0"0"-113"-15,0 0 5 16,0 0-6-16,-102-20-17 16,73 32 25-16,-4 13-5 15,3 10 2-15,5 11 9 16,2 8-19-16,10 8 0 16,7 4-7-16,6-1-8 15,0-2 1-15,3-5-11 16,10-7 2-16,7-6 6 15,-1-9-8-15,-4-7 5 0,3-10-5 16,-3-8 0 0,-5-5 5-16,4-6-5 0,-8 0 5 15,3-14 21-15,-2-7-19 16,-3-6 8-16,-1-4 2 16,0-2-8-16,2-4 15 15,3 0-2-15,8-1 12 16,2 0-23-16,12 3-1 15,7 5-5-15,2 6-6 16,2 6-5-16,2 5 4 16,-4 4-29-16,6 5-36 15,-9 1-113-15,-10 2-197 0</inkml:trace>
  <inkml:trace contextRef="#ctx0" brushRef="#br0" timeOffset="189238.2087">16323 2579 1030 0,'0'0'147'15,"0"0"-147"-15,0 0 0 16,0 0 37-16,24 98 18 16,-14-55 6-16,3 4 6 15,0 1-31-15,-1 0-1 16,-2-6-25-16,-4-3-4 0,1-8-6 15,-1-5-29 1,11-4-74-16,-5-10-89 0,2-10-331 0</inkml:trace>
  <inkml:trace contextRef="#ctx0" brushRef="#br0" timeOffset="189441.3486">16869 2665 1196 0,'0'0'163'0,"0"0"-155"16,0 0-6-16,-22 79 30 16,8-36 19-16,-2 2-16 15,1 0-22-15,0-3 0 16,3-4-12-16,2-4 0 16,4-5-1-16,3-7-22 0,3-8-85 15,16-6-80-15,0-8-163 0</inkml:trace>
  <inkml:trace contextRef="#ctx0" brushRef="#br0" timeOffset="189724.56">17505 2256 1418 0,'0'0'121'0,"0"0"-72"0,0 0 12 16,0 0-23-1,0 0 2-15,0 0-37 0,0 0-3 16,-90 20-1-16,59 15 1 16,0 9 0-16,2 8 11 15,2 7-11-15,2 5 16 16,2 1-15-16,7-3 1 16,0-5 3-16,5-8-5 15,4-9-20-15,2-10-27 16,4-10-43-16,1-18-98 15,0-2-77-15,3-10-7 0</inkml:trace>
  <inkml:trace contextRef="#ctx0" brushRef="#br0" timeOffset="189966.7296">17217 2269 1303 0,'0'0'108'0,"0"0"-91"16,0 0 44-16,0 0-9 15,0 0-40-15,0 0-12 16,0 0 0-16,25 52 1 16,-4-11 36-16,3 7-17 15,3 3 5-15,-2 2-16 16,2 0-1-16,-5-4-8 16,1-2 8-16,-4-7-8 15,-1-4 0-15,-3-8-9 16,-6-7-21-16,-5-11-78 15,-1-8-99-15,-3-2-277 0</inkml:trace>
  <inkml:trace contextRef="#ctx0" brushRef="#br0" timeOffset="190242.9193">17087 2530 1190 0,'0'0'147'15,"0"0"-117"-15,0 0 11 16,0 0-2-16,0 0-1 16,0 0-12-16,0 0 32 15,22 1 6-15,-2-6-12 16,8-4-15-16,8-1-18 16,5 2-3-16,3-1-7 15,-2 2-9-15,4 3 11 0,-4 0-11 16,1 1-2-1,-1 0 2-15,-5-3-34 0,0 1-46 16,6-9-131-16,-8 1-92 16,-8-1-390-16</inkml:trace>
  <inkml:trace contextRef="#ctx0" brushRef="#br0" timeOffset="190613.1863">17846 1970 611 0,'0'0'88'15,"0"0"-29"-15,0 0 73 16,0 0-14-16,98 42-27 15,-66-15-14-15,-2 8-21 16,-1 9-8-16,1 8 30 16,-1 6-1-16,-8 5-7 15,3 2-18-15,-7 3-17 16,-5-2-7-16,-3-1-14 16,-2-1-12-16,-7-2 12 15,0-3-6-15,0-4-2 16,-11-2 1-16,-4-7-7 0,-4-5-37 15,-20 4-69-15,3-10-85 16,-1-9-129-16</inkml:trace>
  <inkml:trace contextRef="#ctx0" brushRef="#br0" timeOffset="202047.9581">16454 3806 1167 0,'0'0'146'15,"0"0"-117"-15,0 0 73 16,0 0-44-16,0 0-6 15,-48-79-2-15,40 67-11 0,-1 2 6 16,3 3 15-16,-4 4-22 16,2 2-10-16,-4 1-28 15,-11 7 0-15,-6 19-8 16,-16 24-1-16,-10 28 9 16,3 20 0-16,13-3 12 15,15-19 10-15,15-22-12 16,9-16-9-16,0 6 9 15,3 2-10-15,13 1 0 16,4-6-10-16,2-8-8 16,2-8 8-16,1-7-9 15,-2-8-16-15,-4-9 10 16,2-1-11-16,-2-7-1 16,4-12 18-16,-4-7 5 15,-6-4 13-15,0-1 2 0,-3-1 5 16,-4-1 40-16,0 3-29 15,1 0 12-15,3 3 25 16,9 0-13-16,4 4-32 16,13-2-9-16,12 2-2 15,8 5-10-15,9 3 0 16,2 5-13-16,11 6-87 16,-19 3-128-16,-16 1-377 0</inkml:trace>
  <inkml:trace contextRef="#ctx0" brushRef="#br0" timeOffset="202266.1097">16406 4173 1508 0,'0'0'121'0,"0"0"-121"15,0 0 0-15,0 0 22 0,0 0 54 16,87 94-12-16,-58-63-29 15,-4 3-7-15,2 1-5 16,-7 2-11-16,3 0-12 16,-8-2-69-16,12 0-77 15,-8-8-155-15,-1-13-383 0</inkml:trace>
  <inkml:trace contextRef="#ctx0" brushRef="#br0" timeOffset="202533.3013">17713 3910 1557 0,'0'0'109'0,"0"0"-103"0,0 0-6 16,0 0 0-16,0 0 0 15,0 0 28-15,-41 97-1 16,23-52 20-16,6 2-15 15,3 2-4-15,2-2-9 16,0-2-12-16,6-3-7 16,1-5 0-16,0-7-8 15,0-6-71-15,8-12-40 0,2-5-165 16,-1-7-407-16</inkml:trace>
  <inkml:trace contextRef="#ctx0" brushRef="#br0" timeOffset="202835.516">17716 3653 1292 0,'0'0'89'16,"0"0"-88"-16,0 0 91 16,0 0-38-16,0 0-3 15,0 0-32-15,0 0-19 16,0 0 0-16,-15-31-22 0,14 31 6 15,-1 0-22 1,-2 0-25-16,0-4 58 0,1-2 5 16,0-1 56-1,0-3 11-15,3 2 13 0,0 2 0 16,0 2-21-16,0 1-34 16,3 3-6-16,3 0-19 15,8 0-11-15,9 10-61 16,-5 5-141-16,-1 2-193 0</inkml:trace>
  <inkml:trace contextRef="#ctx0" brushRef="#br0" timeOffset="203268.8203">18333 3939 965 0,'0'0'236'15,"0"0"-172"-15,0 0 53 16,0 0-39-16,-74-76-30 16,34 63-35-16,-5 6-5 15,-1 7 0-15,1 0-2 16,10 19 19-16,2 5-5 15,14 6 9-15,5-1 5 0,14 1-17 16,0-2 4-16,14-3-7 16,14 2 2-16,8-1 14 15,4-2-14-15,2 1-5 16,-3 1 8-16,-1-2-11 16,-7 1-7-16,-6-1 0 15,-9-3 1-15,-9 2-2 16,-7-4 0-16,-7 1 1 15,-23-3 0-15,-9-1-1 16,-9-5 0-16,-1-6 0 16,0-5-24-16,7 0-31 15,7-8-71-15,9-3-99 16,16 0-283-16</inkml:trace>
  <inkml:trace contextRef="#ctx0" brushRef="#br0" timeOffset="203699.072">20066 3962 1141 0,'0'0'149'0,"0"0"-109"16,0 0 104-16,0 0-9 16,11-83-23-16,-31 67-30 15,-6 5-41-15,-13 5-31 16,-6 6-7-16,-13 11 6 15,-4 21-9-15,3 13 34 16,4 7-11-16,13 4 14 16,9 0-22-16,14-4-8 15,16-3 5-15,3-4-6 16,13-4 1-16,23-4-7 16,6-9 0-16,20-7-15 15,25-12-63-15,14-11-80 16,-11-15-105-16,-23-9-227 0</inkml:trace>
  <inkml:trace contextRef="#ctx0" brushRef="#br0" timeOffset="203958.2551">20492 3449 1527 0,'0'0'103'15,"0"0"-61"-15,0 0-5 16,0 0-21-16,0 0 0 15,0 0-15-15,0 0-1 16,-39 126 47-16,10-28 4 0,0 10-3 16,-1-2-5-16,7-24-10 15,8-26-17-15,6-13-10 16,1-8-4-16,2 6 1 16,-2 4-3-16,5 0-15 15,3-8-33-15,1-10-62 16,41-16-55-16,1-8-101 15,4-3-240-15</inkml:trace>
  <inkml:trace contextRef="#ctx0" brushRef="#br0" timeOffset="204254.5098">20749 3972 1465 0,'0'0'136'0,"0"0"-117"0,0 0-11 15,0 0-1 1,-95 41 29-16,59-13-1 0,8 5-13 15,2-1 0-15,12 0-7 16,12 0-7-16,2-4-7 16,16-3-1-16,13-4 12 15,4-6 3-15,4-10-14 16,0-5 24-16,1-11-4 16,-1-20-7-16,-6-24-9 15,-10-2-5-15,-8-5-21 16,-11 2 11-16,-2 17 10 15,-12 5 22-15,-4 17-22 16,-5 12-27-16,3 9-35 16,3 16-43-16,6 9-135 15,7 0-275-15</inkml:trace>
  <inkml:trace contextRef="#ctx0" brushRef="#br0" timeOffset="204574.735">21376 3830 1385 0,'0'0'163'16,"0"0"-104"-16,0 0-46 15,-98-13-13-15,52 16 0 16,5 16-1-16,5 9-9 0,13 5 4 16,7 4 6-1,13-1 1-15,3 4 0 16,19-2-1-16,10 2 15 15,9-3-9-15,3 1 4 0,-3-5 6 16,-9-3-7-16,-6-5 17 16,-14-4-10-16,-9-3-6 15,-5 0 15-15,-23-4-3 16,-14-1 3-16,-7-5-2 16,-9-4-23-16,1-4-7 15,-2-9-68-15,17-10-217 16,15-4-598-16</inkml:trace>
  <inkml:trace contextRef="#ctx0" brushRef="#br0" timeOffset="204913.9769">21633 4170 825 0,'0'0'518'0,"0"0"-438"0,0 0 19 15,0 0-41-15,0 0 24 16,88 0-23-16,-55-14-22 15,1-4-6-15,-4-6-5 16,-6-3-6-16,-8-8-3 16,-10 1-17-16,-6 1-1 15,-9 4-15-15,-16 11 3 16,-17 10-2-16,-3 8-4 16,-5 13 10-16,-1 17 9 15,5 9 12-15,7 4 26 16,13 4-7-16,13 1 4 15,11-3-1-15,2 0-15 0,21-3-6 16,18-5-4-16,7-7-9 16,14-11-23-16,39-19-64 15,-13 0-76-15,-7-16-394 0</inkml:trace>
  <inkml:trace contextRef="#ctx0" brushRef="#br0" timeOffset="205283.2417">22602 3398 1445 0,'0'0'61'0,"0"0"3"15,0 0-28-15,0 0-33 16,0 0 9-16,7 90 7 16,-7-1 30-16,-24 35-6 0,-3 12-8 15,0-10-13-15,3-18-9 16,12-35 1-1,6-19-12-15,5-13-2 0,1-10 2 16,0 1-2-16,0-3 5 16,0-5-5-16,0-13 0 15,0-11 12-15,-3-3 36 16,-6-25 34-16,-11-15-82 16,-2-6-5-16,-4 1 5 15,-7 10 37-15,-6 14-17 16,-13 17-20-16,-3 7 1 15,0 12 6-15,10 13 3 0,15 4 5 16,17 2 3-16,13 6-17 16,36 4 15-16,42 0 7 15,29-9-23-15,17-15-42 16,-24-13-112-16,-27-4-324 0</inkml:trace>
  <inkml:trace contextRef="#ctx0" brushRef="#br0" timeOffset="206118.2548">23775 4065 1313 0,'0'0'161'0,"0"0"-139"0,0 0 42 16,0 0-11-16,0 0-2 15,0 0 7-15,0 0-27 16,12-49-18-16,-2 49-13 15,-2 0-28-15,1 12-11 16,-3 12 39-16,0 12-3 16,-5 9 3-16,-1 6 0 15,0-1 0-15,0 0 0 16,2-8 0-16,8-7-2 16,10-8 2-16,-1-7 0 15,11-9 3-15,6-9 16 16,8-2 23-16,9-20-4 15,-1-17-19-15,11-22-10 16,-11-3-9-16,-10-4-12 16,-9 3-4-16,-20 24 16 0,-7 6 1 15,-6 19 53 1,-11 14-54-16,-16 7-19 0,-4 23 9 16,-3 11-6-16,5 7 16 15,7 4 0-15,13 1 0 16,9-4 0-16,0-2 0 15,12-7-18-15,12-4-32 16,19-12-88-16,-3-9-138 16,-4-14-486-16</inkml:trace>
  <inkml:trace contextRef="#ctx0" brushRef="#br0" timeOffset="206499.0643">24481 4042 618 0,'0'0'1071'15,"0"0"-987"-15,0 0-24 0,0 0-59 16,0 0-1-16,0 0-22 16,0 0 6-16,55 43 15 15,-37-8 1-15,-2 6 3 16,-7 0-3-16,-6 0-1 16,-3-6-12-16,0-7-11 15,-4-9 10-15,-2-8 14 16,1-6 0-16,4-5 11 15,-1-3 51-15,2-20 15 16,0-21-68-16,15-7-9 16,12-9-19-16,9-1-4 15,3 16 1-15,1 7 22 0,-6 17 0 16,-5 18-20-16,-10 7-18 16,-1 24 19-16,-6 12 19 15,-3 8 1-15,-6 6-1 16,-3 0 1-16,0-1-1 15,0-4-63-15,0-8-38 16,-2-9-66-16,4-20-39 16,13-10-112-16,4-2-331 0</inkml:trace>
  <inkml:trace contextRef="#ctx0" brushRef="#br0" timeOffset="206905.4063">25439 3628 1491 0,'0'0'115'16,"0"0"-115"-16,0 0-10 16,0 0 10-16,-24 132 18 15,10-32 5-15,0 9-14 16,0-3 3-16,-4-14-11 16,2-27 1-16,-1-13 11 15,5-15-13-15,3-9 1 16,1 0-1-16,0-4-8 15,0-3 8-15,4-9-3 16,1-12 3-16,-3-2 16 16,-1-25 7-16,-5-25-23 15,-2-5-36-15,-2-6 13 16,-2 1 23-16,0 21 0 16,-6 9 35-16,-1 15-12 0,-3 17-23 15,-4 4-11-15,1 21 9 16,3 11-5-16,12 6 7 15,11 2 2-15,5-1-2 16,24-2 0-16,17-5 0 16,23-6-2-16,27-11-7 15,20-19-91-15,-16-3-189 16,-17-20-553-16</inkml:trace>
  <inkml:trace contextRef="#ctx0" brushRef="#br0" timeOffset="207213.8923">25683 4117 347 0,'0'0'723'0,"0"0"-681"16,0 0-26-16,0 0-3 15,0 0 49-15,0 0 35 16,88 10-7-16,-49-10-37 16,0-11-31-16,-4-7 6 15,-10-6-3-15,-8-8-1 16,-12-1-24-16,-5-1-13 15,-14 1 11-15,-19 7-15 16,-11 10 1-16,-8 11 6 16,-2 5-3-16,0 14 2 15,7 15 11-15,6 8 10 0,12 6 13 16,9 4 1-16,13 1-7 16,7 2 0-16,9-4-9 15,19-1-8 1,14-6 0-16,35-3-54 0,-8-12-146 15,-4-11-553-15</inkml:trace>
  <inkml:trace contextRef="#ctx0" brushRef="#br0" timeOffset="207623.5114">26014 4316 606 0,'0'0'754'0,"0"0"-661"15,0 0-8-15,0 0-22 16,2-77-11-16,19 44-27 15,9-7 0-15,8-10-19 0,4-6-5 16,0-4 5 0,-2 2-6-16,-8 6 0 0,-13 11-10 15,-7 10-1-15,-9 11-21 16,-3 8-18-16,-5 7-53 16,-11 5 10-16,-2 2 19 15,-1 12 19-15,7 6-6 16,3 4 33-16,9 2 11 15,0 3 7-15,12 2 10 16,10 0 7-16,8 0 8 16,9 0 1-16,0-3-5 15,0-1-10-15,-7-3 12 16,-8 0-13-16,-12-1-1 0,-12 2-1 16,-6 2 1-16,-19 4 1 15,-8 1 19 1,-3 2 4-16,3-1-2 0,8-2 5 15,11-2-6-15,14-2 3 16,8-3 2-16,74-2-25 16,-4-6-16-16,10-7-264 0</inkml:trace>
  <inkml:trace contextRef="#ctx0" brushRef="#br0" timeOffset="207892.2155">27642 3914 1192 0,'0'0'167'0,"0"0"-166"15,0 0 53-15,0 0 26 16,-77 93 0-16,44-45-45 16,-2 6 0-16,-3 5-16 15,-4 2-5-15,2 1-1 16,-1-1-12-16,3-6-1 15,5-5 0-15,6-7-1 16,6-9 0-16,3-9-31 16,9-8-46-16,8-17-104 15,1-2-111-15,0-17-320 0</inkml:trace>
  <inkml:trace contextRef="#ctx0" brushRef="#br0" timeOffset="208135.3883">27274 3839 1277 0,'0'0'108'0,"0"0"-107"16,0 0 23-16,0 0 3 15,0 0 23-15,-9 109 6 16,28-51 4-16,3 4-18 16,3 3-7-16,-2 0-13 15,-3 0-3-15,-7-3-18 16,-3-5 8-16,-5-4-8 0,-1-8-1 15,-2-7 7 1,1-6-7-16,0-9-20 16,-3-7-44-16,0-16-80 0,0 0-98 15,-1-16-91-15</inkml:trace>
  <inkml:trace contextRef="#ctx0" brushRef="#br0" timeOffset="208385.4913">27011 4242 980 0,'0'0'124'0,"0"0"-83"15,0 0 36-15,0 0 78 16,0 0-65-16,0 0-13 16,99 8 45-16,-17-1-32 15,-2-1-44-15,-7-3-4 16,-10-1-20-16,-23-2 7 0,3 2-8 15,-4-1-20 1,-10 1-1-16,-11-2 0 0,-3 0-37 16,0 0-63-16,-4 0-120 15,-2 0-325-15</inkml:trace>
  <inkml:trace contextRef="#ctx0" brushRef="#br0" timeOffset="208718.7662">27799 4577 757 0,'0'0'105'0,"0"0"-17"15,0 0 0-15,0 0-15 16,0 0-21-16,0 0 26 16,0 0 76-16,-19 15 11 15,26-15-63-15,3-6-52 16,2 2-17-16,-3 1-15 16,2 1-8-16,-7 2 7 15,-1 0-17-15,-1 0-8 0,-2 0 8 16,0 0-59-1,-6 0-118-15,-4 0-140 0</inkml:trace>
  <inkml:trace contextRef="#ctx0" brushRef="#br0" timeOffset="215644.8213">16606 4828 54 0,'0'0'707'16,"0"0"-608"-16,0 0-57 15,0 0 9-15,0 0 2 16,0 0 25-16,0 0 23 16,-15-8-24-16,15 8-25 15,0 0-23-15,0-2 2 16,2 2-1-16,-1 0-4 16,1 0-18-16,1 0-1 15,1 0-7-15,13 0-6 16,2 0 6-16,20 5 1 0,19 2 7 15,27 0 0 1,22 0-6-16,6-1 11 0,-5-2-12 16,-9-3-1-16,-10 1 10 15,1-2-9-15,-15 0 0 16,-14 0-1-16,-12 0 7 16,-6 1-8-16,8 1 1 15,9-1 0-15,1 1 0 16,-3-1-1-16,0 2-12 15,-2-2-3-15,-1 1-16 16,1-1 12-16,5 2-2 16,17 0-2-16,16 2 18 15,16-1-4-15,10 3-24 16,-9-1 13-16,-7 0 16 16,-10 1 5-16,-3-2 0 0,3 2-7 15,-3-1 7-15,0-2-6 16,0 1-11-16,3-2 0 15,0-1-2-15,0 0 18 16,0 1 0-16,-6-2-1 16,-3 3 1-16,-12 1 1 15,-10-4 0-15,-14 3 0 16,9-1 0-16,0 0-2 16,11 0 2-16,7-2-2 15,-6 0 2-15,3 1 0 16,2-2 2-16,1 0-1 15,-5 0-1-15,5 0 1 16,-1 0-1-16,0-2 0 0,4-3 1 16,-8 1 0-1,5-2-1-15,-2 0 0 0,-3 1 1 16,1-2-1-16,-5 1 1 16,2 0 0-16,0 0 8 15,2 2-8-15,-3 1-1 16,3 0 0-16,0 2 0 15,-1 0-1-15,-1 1 1 16,1-2 0-16,1 1 0 16,1 1-8-16,4-2 8 15,-3 2 1-15,2 0 0 16,1 0-2-16,-1 0 1 16,10 0-1-16,15 0 1 15,16 0 0-15,3-2-1 0,-6-3 1 16,-9 0-1-16,-10 2 1 15,4 2-1 1,2 1 1-16,6 0 1 0,0 0-1 16,3 0 0-16,-3 7-1 15,3 1 1-15,0-1 1 16,6 3-1-16,-1-1 0 16,7 1 0-16,3-2 0 15,0-1-1-15,0 0 1 16,-5-1-19-16,-8-2 19 15,-9 1-7-15,-21 2-2 16,-18-1 9-16,-13 0 0 16,-5 1 2-16,9 1-1 0,6 1 0 15,7 2 0-15,-5-2-1 16,0-2 1-16,-4 0-2 16,-3-3 2-16,-2-1-1 15,-5 0 0-15,-3-2 1 16,-6 0 8-16,-6 2 1 15,-2-1-3-15,-4 0-6 16,-3 2 0-16,-5-1-1 16,-1 0 0-16,-1 0-10 15,5-3-2-15,-4 0-30 16,-2 0-173-16</inkml:trace>
  <inkml:trace contextRef="#ctx0" brushRef="#br0" timeOffset="225961.9491">2278 5588 512 0,'0'0'326'16,"0"0"-267"-16,0 0-40 16,15-78-16-16,-8 50-3 15,-1 0-30-15,-1-1-9 16,1 10 39-16,-3 5 7 16,0 4 61-16,-3 7 49 15,0 3 0-15,0 0-35 0,0 0-18 16,0 13-32-16,0 8-9 15,0 11 51 1,0 12 8-16,0 7-5 16,-3 2-29-16,0 4-3 0,1-1-20 15,1-1-9-15,1-1 0 16,0-3-6-16,0-3-8 16,0-5-1-16,4-4 0 15,1-8-1-15,-1-9-64 16,2-15-64-16,-3-7-99 15,0 0-317-15</inkml:trace>
  <inkml:trace contextRef="#ctx0" brushRef="#br0" timeOffset="226200.6855">2369 5379 1295 0,'0'0'119'15,"0"0"-100"-15,0 0 56 16,0 0 7-16,0 0-11 16,0 0-39-16,0 0-30 15,39-56 11-15,-8 42-6 16,8 1-5-16,1 1 4 16,-1 4-6-16,1 2 0 15,-3 5-12-15,-1 1-90 0,-6 4-142 16,-15 7-147-16</inkml:trace>
  <inkml:trace contextRef="#ctx0" brushRef="#br0" timeOffset="226407.8325">2354 5732 942 0,'0'0'527'15,"0"0"-471"-15,0 0 55 16,0 0-59-16,0 0 11 15,0 0 34-15,104-32-42 16,-62 18-24-16,3 2-26 16,-6 1-5-16,-5 5-29 15,2 5-73-15,7 1-63 16,-9 8-146-16,-7 5-270 0</inkml:trace>
  <inkml:trace contextRef="#ctx0" brushRef="#br0" timeOffset="226775.0939">3063 5614 1290 0,'0'0'179'16,"0"0"-83"-16,0 0 7 16,0 0-30-16,0 0-35 15,0 0-31-15,-111 102-7 16,72-50 9-16,4 5-8 15,9-2 1-15,13-6 10 0,10-8-5 16,3-8 5-16,6-9 18 16,16-10-15-16,8-12 0 15,6-2 2-15,7-18 4 16,2-17-17-16,0-12-4 16,-5-8-20-16,-12-5 2 15,-8-1-22-15,-13 7 25 16,-7 8 15-16,-7 9 9 15,-10 7 32-15,-5 11-13 16,-2 3-16-16,3 6-11 16,2 5-1-16,1 5-63 15,12 1-74-15,0 13-159 16,6 0-359-16</inkml:trace>
  <inkml:trace contextRef="#ctx0" brushRef="#br0" timeOffset="227492.6047">3427 5829 1272 0,'0'0'235'15,"0"0"-148"-15,0 0 21 16,0 0-9-16,0 0-20 16,0 0-35-16,13-89-36 15,2 44-6-15,6-7 8 16,4-2-9-16,-2 0-2 0,-1 7-1 15,-3 8-9 1,-8 13 11-16,-2 9-2 0,-5 13-4 16,-4 4-13-16,0 0-15 15,-4 8-17-15,-5 13 10 16,-5 7 22-16,1 6 18 16,4-2-12-16,9-2 5 15,0-4 6 1,3-3-5-16,15-4 6 0,0-2-5 15,4-1 6-15,2-2 0 16,-4-2 0-16,-1 2 0 16,-4 3-1-16,-5 3 0 15,-7 6 1-15,-3 4 8 16,-3 7-2-16,-13 1 11 16,1-1-1-16,0 1 6 15,6-7 18-15,3-5-10 16,6-5 7-16,0-4-5 0,15-6 3 15,12-3 2-15,9-5-8 16,10-3 8-16,-1 0-3 16,4-1-11-16,-9-8 20 15,-10 4 0-15,-9 0-3 16,-9 4 22-16,-9 1-13 16,0 0 16-16,-3 0 36 15,0 0 3-15,0 0 20 16,0 0 0-16,0 0-12 0,0 0-24 15,0 0-24 1,0 1-7-16,0-1-35 16,0 5-21-16,0-5 12 15,0 0-12-15,0 0 17 0,0 0 0 16,0 0-16-16,0 0 7 16,0 0-3-16,0 0-5 15,0 0-2-15,0 0-1 16,0 0-47-16,0 0-31 15,4 0-51-15,7-5-101 16,29-14-140-16,3-1-271 16,5-6-192-16</inkml:trace>
  <inkml:trace contextRef="#ctx0" brushRef="#br0" timeOffset="227919.9122">5129 5822 535 0,'0'0'702'16,"0"0"-690"-16,0 0-11 15,0 0 0-15,0 0 18 16,0 0 29-16,88 9 7 15,-58-9 25-15,7 0-3 16,-1-10-9-16,1-5 2 16,-7-3 4-16,-6 0-12 0,-9 0 14 15,-6-4-10-15,-9 1-2 16,0-2-32-16,-12 5-31 16,-10 1 19-16,-8 9-6 15,-6 8-13-15,-3 1-2 16,-3 26-14-1,-1 11 6-15,7 14-1 0,5 6-11 16,16 3 20-16,9-2-11 16,6-7-7-16,15-7 19 15,21-6-1-15,9-10-5 16,10-12-34-16,42-21-97 16,-12-17-79-16,-8-12-517 0</inkml:trace>
  <inkml:trace contextRef="#ctx0" brushRef="#br0" timeOffset="228129.0573">5693 5739 1528 0,'0'0'365'16,"0"0"-274"-16,0 0-9 15,0 0-77-15,0 0-4 16,0 0 18-16,100 15 19 16,-64 2-26-16,-8 4-11 15,-10 8-1-15,-18 6-9 16,-3 7-13-16,-27 5-12 15,-16-1-21-15,1-6 24 16,-1-12 6-16,10-12-25 16,14-18-86-16,13-15-129 15,9-12-736-15</inkml:trace>
  <inkml:trace contextRef="#ctx0" brushRef="#br0" timeOffset="228331.2022">6212 5716 1305 0,'0'0'211'15,"0"0"44"-15,0 0-83 16,0 0-43-16,0 0-64 16,-101 9-60-16,56 12-5 15,3 11-12-15,2 9-2 16,12 1 6-16,14 5-12 16,14-6 1-16,12-6-29 0,37-9-4 15,36-22-8 1,36-18-75-16,-15-19-108 0,-15-6-291 15</inkml:trace>
  <inkml:trace contextRef="#ctx0" brushRef="#br0" timeOffset="228662.7501">6685 5581 1154 0,'0'0'386'16,"0"0"-292"-16,-103 39-53 16,51 0 16-16,-3 4 37 15,7 7-15-15,8-1-35 16,17-4-19-16,16-6-5 15,7-6-8-15,12-8 15 16,19-8-8-16,11-10-7 0,10-7 15 16,8-6-27-1,-2-20-21-15,-4-11-10 16,-8-4 1-16,-10 0 0 16,-8 6 30-16,-10 10 17 0,-12 11 66 15,-3 8 16-15,-3 6-25 16,0 0-31-16,0 4-43 15,-6 12-12-15,-4 12 6 16,2 9 1-16,-4 3 4 16,6 9-7-16,2-5 0 15,4-4-14-15,0-7-93 16,25-14-77-16,2-9-74 16,3-10-280-16</inkml:trace>
  <inkml:trace contextRef="#ctx0" brushRef="#br0" timeOffset="229168.1126">7149 5713 909 0,'0'0'799'0,"0"0"-725"16,0 0-21-16,0 0-2 15,0 0 8-15,99 7 1 16,-77 9-15-16,-3 8-38 16,-5 1 6-16,-8 5-13 15,-3 2-1-15,-3 1 1 16,0-3-28-16,-9-8 6 15,3-7 12-15,1-10-2 16,2-5 12-16,3-16 22 16,0-19-22-16,8-9-26 15,20-7-3-15,8 5 14 16,9 8 6-16,7 12-5 0,-6 16 6 16,-4 10 1-16,-6 7 6 15,-5 16 1-15,-10 7-10 16,-9 5 10-16,-9 3 0 15,-3-1 0-15,0-3-11 16,-9-7-23-16,0-10 29 16,6-10 5-16,3-7 12 15,0-9 23-15,12-22 25 16,15-13-60-16,13-9-68 16,8 1 5-16,3 9 44 15,-5 13 19-15,-9 15 39 16,-10 12 12-16,-8 3-17 15,-11 9-31-15,-2 13 3 0,-6 9 0 16,0 9-6-16,-3 2 14 16,-3 2-14-16,-2-5-37 15,8-6-35-15,0-11-33 16,30-22-22-16,9 0-67 16,0-12-95-16</inkml:trace>
  <inkml:trace contextRef="#ctx0" brushRef="#br0" timeOffset="229379.1445">8383 5629 1610 0,'0'0'310'16,"0"0"-235"-16,0 0-58 15,0 0-17-15,0 0 0 16,-48 106 3-16,8-26 23 0,-2 20-8 16,0-4-3-1,14-20-15-15,12-24 2 0,8-15-2 16,2 4-4-16,0 4 4 15,-1 0 0-15,7-5-6 16,0-15-90-16,27-25-105 16,1-5-54-16,-1-21-530 0</inkml:trace>
  <inkml:trace contextRef="#ctx0" brushRef="#br0" timeOffset="229625.4433">8280 5829 1840 0,'0'0'169'15,"0"0"-70"-15,0 0-69 16,0 0-10-16,0 0-17 16,0 0-3-16,88-62-8 0,-37 54-1 15,4 5 8-15,-3 3-5 16,-13 3-8-16,-15 15-3 16,-18 7-34-16,-6 11-18 15,-30 3 14-15,-15 5-4 16,-10-4 27-16,0-5 31 15,10-10 1-15,5-11-1 16,10-10 1-16,21-21-15 16,9-12-56-16,0-12-273 0</inkml:trace>
  <inkml:trace contextRef="#ctx0" brushRef="#br0" timeOffset="229857.6319">8910 5438 1706 0,'0'0'188'16,"0"0"-46"-16,0 0-76 16,0 0-39-16,0 0-27 15,0 0-4-15,0 0-4 16,-45 136 8-16,15-40 31 16,-3 9-1-16,2-5-17 15,10-22-12-15,12-24 6 16,3-16-7-16,6-6-27 15,0 1-64-15,36-11-76 16,4-2-52-16,7-17-130 0</inkml:trace>
  <inkml:trace contextRef="#ctx0" brushRef="#br0" timeOffset="230192.6807">9274 5860 1420 0,'0'0'81'16,"0"0"-74"-16,0 0 1 15,0 0 19-15,0 0 40 16,0 0-19-16,0 0 0 16,80 1 14-16,-50-15-24 15,-6-5-6-15,0-7 15 16,-8-5-12-16,-9-1-12 16,-7 2-7-16,0 7 8 0,-10 12 21 15,-18 10-45-15,-8 2-7 16,-7 24-5-1,-2 14-3-15,-1 6 15 0,10 3 24 16,11 0-7-16,11-3 25 16,14-4-11-16,0-3 15 15,24-3 4-15,9-8-25 16,12-4 2-16,10-12-26 16,3-8-1-16,3-3-65 15,8-14-89-15,-17-3-104 16,-19 1-271-16</inkml:trace>
  <inkml:trace contextRef="#ctx0" brushRef="#br0" timeOffset="230598.7833">4714 6602 1590 0,'0'0'80'0,"112"15"-74"15,27-5 76-15,34-3-8 16,30-6-3-16,12-1 5 16,4-3-12-16,23-11-27 15,17 0-12-15,4-3-25 16,4-2-6-16,-12 0 6 16,-16 2 0-16,-20 1 10 15,-29 2-10-15,-28 7-5 16,-29 3 4-16,-36 2-5 15,-15 2-57-15,-31 0-85 16,-18 0-249-16</inkml:trace>
  <inkml:trace contextRef="#ctx0" brushRef="#br0" timeOffset="231028.0899">10048 5670 1523 0,'0'0'266'16,"0"0"-142"-16,0 0-23 15,0 0-70-15,0 0-11 16,0 0-20-16,0 0 0 16,15-2-15-16,-6 4-38 15,3 14-100-15,1 40-22 16,-2-7-127-16,-8 5-441 0</inkml:trace>
  <inkml:trace contextRef="#ctx0" brushRef="#br0" timeOffset="231172.1911">10088 6267 1694 0,'0'0'347'16,"0"0"-293"-16,0 0-19 15,0 0-25-15,0 0-10 16,0 0-8-16,78 1-53 16,-50-1-96-16,-4 0-241 0</inkml:trace>
  <inkml:trace contextRef="#ctx0" brushRef="#br0" timeOffset="234017.0135">11813 5504 1204 0,'0'0'98'0,"0"0"-98"0,0 0-3 16,-109 47 3-16,81-19 37 15,1 7 26-15,0 8 10 16,6 9-28-16,-6 17-1 16,2 23-1-16,-5 19-9 15,8 4 1-15,5-19-10 16,11-27 2-16,6-28-11 15,0-7-15-15,3 1 10 16,14 0-9-16,11-2-2 16,11-13-6-16,49-20-36 15,-9-12-57-15,-3-13-221 0</inkml:trace>
  <inkml:trace contextRef="#ctx0" brushRef="#br0" timeOffset="234245.1787">12256 5925 1367 0,'0'0'300'0,"0"0"-253"16,0 0-13-16,0 0-33 15,0 0-1-15,0 0 0 16,-64 116 27-16,37-47-7 16,2-1-6-16,5-8-3 15,7-12-9-15,1 3-1 16,-2 5 6-16,7-9-7 15,4-8-22-15,3-12-50 16,0-21-47-16,3-6-122 16,4-1-290-16</inkml:trace>
  <inkml:trace contextRef="#ctx0" brushRef="#br0" timeOffset="234488.3406">12143 5904 1679 0,'0'0'92'15,"0"0"-67"-15,0 0-19 16,0 0-6-16,0 0-14 16,0 0 14-16,0 0 9 15,75 87 10-15,-34-39-1 16,-2 6-17-16,1-1 10 16,-4 0 2-16,-2-5-12 15,-1-7 0-15,-3-6 4 0,-4-8-4 16,0-7-1-16,-2-11 0 15,3-6-48-15,13-18-67 16,-7-12-141-16,-5-9-453 0</inkml:trace>
  <inkml:trace contextRef="#ctx0" brushRef="#br0" timeOffset="234750.5296">12829 5679 1385 0,'0'0'125'16,"0"0"-90"-16,0 0 35 16,0 0-30-16,0 0-6 15,0 0 4-15,0 0-6 16,-30 63 0-16,23-23 19 0,1 7-5 16,-5 5-5-1,2 6-8-15,-1 0-19 0,-2 0 0 16,1-3-13-16,4-4 0 15,1-10-1-15,0-6 0 16,3-10-23-16,0-9-102 16,3-9-114-16,0-7-521 0</inkml:trace>
  <inkml:trace contextRef="#ctx0" brushRef="#br0" timeOffset="235227.8699">13314 6370 211 0,'0'0'1360'0,"0"0"-1217"16,0 0-124-16,0 0-12 16,0 0-7-16,0 0 1 15,0 0-1-15,0 25 19 16,-3-20-6-16,3-2 2 0,0-3-2 16,0 0 1-1,0 0 13-15,0 0-13 0,0 0 5 16,0 0 8-16,0 0-16 15,0 0-9-15,0 0-2 16,-3 0-11-16,3 3 10 16,0 1-5-16,-6 3-16 15,0 8 21-15,0 3 1 16,-8 7 1-16,1 6 11 16,-3 3-12-16,-1 1 15 15,1 1-15-15,-5-4 1 16,3-2 0-16,2-5-1 0,-1-6-23 15,1-12-78 1,7-3-106-16,3-4-329 0</inkml:trace>
  <inkml:trace contextRef="#ctx0" brushRef="#br0" timeOffset="235540.0893">13617 6191 882 0,'0'0'258'0,"0"0"-234"0,0 0 8 15,0 0 59-15,100 16 51 16,-42-14-9-16,6-2-50 15,6 0-18-15,-5 0-8 16,-3-7-23-16,-11-3-6 16,-8 3-16-16,-11-2-11 15,-3 2-2-15,-9-3-37 16,-4-7-62-16,-7 2-141 16,-6-2-484-16</inkml:trace>
  <inkml:trace contextRef="#ctx0" brushRef="#br0" timeOffset="235806.2807">14051 5857 1416 0,'0'0'165'16,"0"0"-122"-16,0 0-24 15,0 0-18-15,0 0 6 16,0 0 9-16,0 0 20 15,-32 113 23-15,23-59-7 16,-1 7 5-16,0 2 1 16,1-1-32-16,-6-4-3 15,6-3-22-15,0-8 0 16,3-10 3-16,3-5-4 16,-1-10-79-16,4-15-85 0,10-5-140 15,5-2-421-15</inkml:trace>
  <inkml:trace contextRef="#ctx0" brushRef="#br0" timeOffset="236317.6424">14773 5620 920 0,'0'0'146'15,"0"0"-76"-15,0 0 11 16,0 0-26-16,80 39 25 16,-54-9 15-16,4 11 0 15,-4 8-34-15,9 21-19 16,-2 15 3-16,-5 15-4 15,-4-9-6-15,-12-17-4 0,-9-23-6 16,-3-13-6-16,0 7-8 16,-9 6-9-16,-10 5 11 15,-4-1-13-15,-10-4-32 16,2-6-6-16,-2-8-32 16,-10-1-57-16,7-10-143 15,11-9-383-15</inkml:trace>
  <inkml:trace contextRef="#ctx0" brushRef="#br0" timeOffset="248089.0213">7033 7487 116 0,'0'0'324'15,"0"0"-195"-15,0 0-40 16,0 0-28-16,0 0-19 16,3 0-12-16,-3 0 3 15,4 0 31-15,-4 0-5 16,0 0 0-16,0 0 2 15,0 0 0-15,0 0 11 16,0 0-17-16,0 0 1 16,0 0-6-16,0 2-8 15,0-2 10-15,0 0-5 16,0 0-5-16,0 0 9 16,0 0-11-16,0 1 3 15,0-1-1-15,0 0-16 16,0 0 5-16,0 0-14 0,0 0-6 15,0 0 8-15,-4-10-18 16,-2-1 0-16,3-8 15 16,0 0-15-16,3-4 18 15,0-4-19-15,3 0-7 16,16 1 7-16,8 2 0 16,1 2-5-16,8 5 5 15,0 5 0-15,0 2 2 16,-2 3-2-16,-4 3-1 15,-3 4 0-15,-5 0-1 16,-5 0-9-16,-4 6 0 16,-1 5 9-16,1 4 1 15,-5 2-1-15,-2 6-5 0,-3 1 5 16,-3 2 2 0,0 8-7-16,-17-1-9 0,-11 6-4 15,-5 1 19-15,-7-1-5 16,1 1 0-16,-6-1 6 15,2-3-1-15,1-2-1 16,-2-2 1-16,8-4 0 16,3-5 1-16,11-4 0 15,5-6 0-15,11-6-6 16,6-4 0-16,0-2 0 16,0-1 6-16,0 0 1 15,3 2-1-15,12 1 1 16,6-2 12-16,9 3 14 15,7-1 7-15,5-1 3 0,7-2 2 16,-3 0-21-16,-7 0 2 16,-3 0-18-16,-6 0-2 15,-8 0 0-15,-7 0 0 16,-3 0 0-16,-6 0-14 16,3 0-32-16,-3 0-1 15,0 0-55-15,4-3-60 16,4-6-77-16,-5 1-116 15,1-1-347-15</inkml:trace>
  <inkml:trace contextRef="#ctx0" brushRef="#br0" timeOffset="250721.7021">7897 7613 312 0,'0'0'140'0,"0"0"-20"16,0 0 52-16,0 0-19 0,0 0-23 15,0 0 10 1,0 0-34-16,0-7-31 0,-3 5-18 16,0 0-28-16,1-1-5 15,-4 0 13-15,3 3 19 16,0-1 1-16,0 1-3 16,3 0-16-16,0 0-9 15,0 0-17-15,0 0 5 16,0 0 5-16,0 0-20 15,12 0-2-15,9 4 1 16,12 5 9-16,12-2 28 16,13-1 3-16,6-5-13 0,9-1-4 15,-3 0-14 1,-1-7 0-16,-8-2-9 0,-12 2 0 16,-10 0-2-16,-9 1-14 15,-15 5-42-15,-8-1-51 16,-7 1-22-16,-7-2-20 15,-11 3-91-15,-9-3-553 16</inkml:trace>
  <inkml:trace contextRef="#ctx0" brushRef="#br0" timeOffset="251076.9624">8204 7349 1106 0,'0'0'184'15,"0"0"-102"-15,0 0 43 16,0 0-49-16,0 0 7 16,0 0-32-16,0 0-31 15,-6-7-6-15,3 14-14 16,3 5-8-16,-3 10 3 15,0 9 5-15,0 5 19 16,0 10 2-16,0 0-1 16,-4 1 6-16,4 2-5 15,0-4 7-15,3-4-21 16,0-1-7-16,0-7 6 16,0-4-6-16,0-6-29 15,0-7-66-15,19-9-115 0,-1-5-156 16,6-2-606-16</inkml:trace>
  <inkml:trace contextRef="#ctx0" brushRef="#br0" timeOffset="252018.5465">9038 7239 342 0,'0'0'645'0,"0"0"-580"16,0 0 20-16,6-82 15 0,6 62-45 15,4 5 5-15,4 3 3 16,2 5-15-16,5 4-20 15,1 3 4-15,2 0-6 16,3 7-16-16,-2 8 9 16,-1 3-18-16,-5 2 12 15,-2 4 0-15,-1 1-12 16,-8 2 6-16,-1 2-6 16,-10 1 0-1,-3 0 9-15,0 3-9 0,-22-3 0 16,-5-1-1-16,-6-3 0 15,-4-3 0-15,-5-3 0 16,2-6-1-16,1-1-7 0,6-6-19 16,5-3 12-16,4-3 8 15,6-1-11-15,3 0 18 16,6 0-2-16,6-5-13 16,0-5 8-16,3 3 1 15,0-2 5-15,0-1-7 16,3 0 1-16,6 2 7 15,1 1 6-15,-2 1-5 16,4 0 12-16,1 2 0 16,-1 0-4-16,3 1 2 15,3 3-10-15,0 0 7 16,3 0 3-16,3 0-1 16,1 3 6-16,5 5-6 15,-2 1-3-15,2-1 2 16,0 2-8-16,-2 2 8 0,-5-1-8 15,-1 2 0-15,-1-1 15 16,-6 4-8-16,1 1 0 16,-2 3-7-16,-4 1 1 15,-4 5 6-15,-6 3-6 16,0 1-1-16,0 0 17 16,-16 0-4-16,-1 0 0 15,-8-1 5-15,-2 1-12 16,-1-4 3-16,-2-5 0 15,-3-2-4-15,-3 0 9 0,-1-8-14 16,-6-1 5 0,4-4-6-16,-6-6-24 0,-13 0-49 15,9-10-135-15,4-3-410 16</inkml:trace>
  <inkml:trace contextRef="#ctx0" brushRef="#br0" timeOffset="253856.635">10063 7506 757 0,'0'0'502'15,"0"0"-495"-15,0 0 8 16,0 0 21-16,0 0-4 16,0 0 21-16,0 0 0 15,-9 0-19-15,9 0 1 16,0 0-13-16,0 0 1 15,0 0 2-15,6 0-15 0,0 1-9 16,6 2 11-16,10 1 29 16,8 2 20-16,9-2 6 15,7-1-30 1,2-1-2-16,1-2-18 0,3 3 1 16,-1-3-17-16,-2 0 0 15,-4 0 7-15,-5 0-8 16,-4 0-8-16,-10 0-41 15,-4-3-54-15,-19 3-60 16,-3 0-171-16,0 0-479 0</inkml:trace>
  <inkml:trace contextRef="#ctx0" brushRef="#br0" timeOffset="254162.8609">10020 7826 1153 0,'0'0'120'15,"0"0"-90"-15,0 0-12 16,0 0 22-16,0 0 33 16,0 0 49-16,116 0-10 15,-60-3-16-15,12-4-31 16,2 0-1-16,0 1-20 15,-6 2 0-15,-4 2-21 16,-12 1-15-16,-9 1-3 0,-7 0-5 16,-9 0-1-16,-7 0-26 15,-7 0-58-15,-3 0-77 16,-3 0-121-16,-3 0-403 16</inkml:trace>
  <inkml:trace contextRef="#ctx0" brushRef="#br0" timeOffset="255020.1887">12035 7219 1272 0,'0'0'193'16,"0"0"-68"-16,0 0-16 16,0 0-24-16,0 0-15 15,0 0-14-15,0 0-36 16,-55 0-20-16,17 0-1 15,-8 0-8-15,-6 0 8 16,-6 0-9-16,0 4 4 16,-2-1 0-16,5 0-16 15,10-3 12-15,3 3 1 0,16-3 8 16,9 0 0 0,8 0 1-16,9 1-8 0,0 1-10 15,0 1-20-15,0 4 15 16,0 4 17-16,0 5 6 15,3 7 3-15,-3 6-2 16,0 1 4-16,0 6-5 16,-7 1 7-16,-2 0-5 15,0 3-2-15,3-5 0 16,-3 2 0-16,6-2 0 16,0-4 0-16,3-1 0 15,0-7 0-15,0-4 0 0,0-5 0 16,0-5-15-16,3-5 9 15,-2-4-4 1,4 0 9-16,4 0 1 0,3-3 9 16,7-14 14-16,11-4-18 15,9-5-4-15,6-3 0 16,4 2-1-16,0 5 1 16,-1 5-1-16,1 4 1 15,-7 9 13-15,-6 4-14 16,-2 0 0-16,0 3 0 15,-1 8-1-15,-3 6-5 16,1 3 5-16,-1 2 1 16,-5 5-1-16,1 1 1 0,-9 2-2 15,-4 1 1 1,-10 4 0-16,-3-1 1 0,0 2 7 16,-19-6-7-16,-4 3 12 15,-10-6-2-15,-6-1-1 16,-4-4 0-16,-2-5-8 15,-4-6 0-15,-3-1 5 16,1-7-6-16,2-3-6 16,1 0-39-16,2 0-51 15,-9 0-73-15,13 0-121 16,9 0-650-16</inkml:trace>
  <inkml:trace contextRef="#ctx0" brushRef="#br0" timeOffset="256317.941">13757 7383 727 0,'0'0'141'0,"0"0"-55"16,0 0 87-16,0 0-64 0,0 0-4 16,0 0 39-1,0 0-44-15,0-13-33 16,-11 10 5-16,-2-1-37 0,-6-1-13 15,-8 1-22 1,-11 4 0-16,-5 0 0 0,-11 0-1 16,-2 10-6-16,-8 7 5 15,2 5-6-15,3 3 8 16,8 7-2-16,2 5-9 16,7 4 9-16,9 6 2 15,5 2-8-15,10 0 8 16,9-1 9-16,9-1 2 15,0-6 2-15,13-4-5 0,13-7 24 16,7-1-7 0,2-5-5-16,10-7 7 0,3-2-11 15,2-7 0 1,3-3-12-16,-2-4-4 0,-5-1-10 16,-1 0-27-16,-6-10-43 15,3-9-62-15,-7-1-124 16,-14 4-289-16</inkml:trace>
  <inkml:trace contextRef="#ctx0" brushRef="#br0" timeOffset="256559.1276">13308 7724 1005 0,'0'0'327'16,"0"0"-327"-1,0 0 0-15,0 0 28 0,111-10 40 16,-55 4-15-16,5-2 5 16,-1 0-28-16,7-2-14 15,-3 0-1-15,-5 0-15 16,-5 0 8-16,-4 2-8 16,5-5-51-16,-16 3-110 15,-8 0-324-15</inkml:trace>
  <inkml:trace contextRef="#ctx0" brushRef="#br0" timeOffset="257130.7863">14746 7218 743 0,'0'0'605'16,"0"0"-537"-16,0 0 44 15,0 0-59-15,0 0-27 16,0 0 3-16,0 0-22 15,0-2-7-15,-6 15 0 16,-4 12-1-16,-3 9 1 0,-3 13 0 16,0 6 26-1,-7 9 12-15,3 3-16 0,-3 3 7 16,4 0 0 0,4-2-5-16,0-4 5 0,6-2-3 15,3-7-13-15,2-5 0 16,1-3-11-16,0-8 4 15,3-5-6-15,-3-5-7 16,0-10-27-16,3-8-65 16,0-9-47-16,0-12-130 15,0-12-397-15</inkml:trace>
  <inkml:trace contextRef="#ctx0" brushRef="#br0" timeOffset="257474.0334">14753 7249 857 0,'0'0'201'0,"0"0"-144"16,0 0 31-16,0 0-32 15,0 0-2-15,0 0-21 16,0 0-12-16,84-10 21 15,-74 42 10-15,7 9 16 16,-2 5-13-16,4 9-9 16,5-1 3-16,5 6 1 0,2-1 7 15,9-1-18-15,-1-2-21 16,3-5 7 0,1-3-12-16,-4-8-12 0,-7-9 6 15,-3-6-7 1,-6-8-28-16,-7-9-74 0,0-8-57 15,-7-5-104-15,-2-14-479 0</inkml:trace>
  <inkml:trace contextRef="#ctx0" brushRef="#br0" timeOffset="257840.2942">15601 6935 1035 0,'0'0'150'0,"0"0"-108"16,0 0-19-16,0 0-13 15,0 0 2-15,0 0 49 16,0 0-28-16,-27 89 21 15,17-43-11-15,1 6-17 16,-2 5 6-16,-2 7-4 16,1 2-3-16,-4 2 2 15,0 1-9-15,-1 0 10 16,1-1-12-16,-1-2 7 0,5-4-10 16,-5-3-10-16,5-9-2 15,2-3-1-15,3 2-16 16,1-12-104-16,0-15-379 0</inkml:trace>
  <inkml:trace contextRef="#ctx0" brushRef="#br0" timeOffset="279067.733">14622 8371 674 0,'0'0'76'0,"0"0"-54"15,0 0 16-15,0 0 31 0,0 0 6 16,0-2-23-16,0 1-3 16,1-2 5-16,6-1-14 15,5 1-25 1,4 0-9-16,11 0 4 0,12 3-10 16,7 0 10-16,11 0-10 15,18 0 1-15,23 6 10 16,15-2-11-16,5 3 0 15,-24-5 6-15,-24-2-5 16,-28 0-1-16,-6 0 2 16,-2 0 0-16,-6 0 7 15,-2 0-9-15,-13 0 1 16,-9 0-1-16,-4 0 0 16,0 0-1-16,-1 0-13 15,-9 0-15-15,-2 0 3 0,1 0-3 16,2 0 14-1,5 0 2-15,1 0-16 0,3 0-8 16,0 0-30 0,0 0 2-16,0 0 22 0,0 0 13 15,0 0 12-15,0 0 10 16,0 1-11-16,0 3-16 16,0-1-5-16,-3 0-15 15,-3 5 3-15,0-2-38 16,0-2-182-16</inkml:trace>
  <inkml:trace contextRef="#ctx0" brushRef="#br0" timeOffset="281559.7933">7813 8379 340 0,'0'0'111'16,"0"0"-43"0,0 0-49-16,0 0-19 0,0 0-1 15,0 0-7-15,0 0 3 16,-36-10 5-16,29 3 0 16,1 4 29-16,0-4 48 15,1 0-14-15,-1 3 5 16,2-2-6-16,-2 2-27 15,3 1-14-15,0 0 8 16,3 3-11-16,0-3-18 16,0 3-1-16,0 0-5 15,0 0-14-15,0 0 9 16,9 0 10-16,6 3 1 16,3 0 11-16,9-2-3 15,1 1-7-15,8-2 14 0,4 0-14 16,2 0 0-1,0-6 7-15,1-1-7 0,-3 0 6 16,-4-1-7-16,4 4 0 16,-4-3 0-16,-3-2 1 15,4 2-1-15,-1-3 0 16,0 6 0-16,-3-2-1 16,-8 2-28-16,-1 4-71 15,-12 0-31-15,-2 0-86 0</inkml:trace>
  <inkml:trace contextRef="#ctx0" brushRef="#br0" timeOffset="281903.0363">7743 8437 499 0,'0'0'58'16,"0"0"-47"-16,0 0-10 15,0 0-1-15,0 0-21 16,0 0 15-16,0 0 6 16,4 0 19-16,13 0 31 15,11-2 1-15,2-2-25 16,6-2-15-16,0 1-10 15,2-4-1-15,-5 5 0 0,0-3-1 16,-2-1 1-16,-4 4-10 16,-4-2-3-16,-4 3-17 15,5 0-8-15,-9-1-54 16,-5 4-122-16</inkml:trace>
  <inkml:trace contextRef="#ctx0" brushRef="#br0" timeOffset="282260.2911">7716 8507 479 0,'0'0'65'16,"0"0"-47"-16,0 0-17 15,0 0-1-15,0 0 10 16,0 0-4-16,0 0 7 16,48-4 13-16,-23-2-2 15,5 2-11-15,0-1-13 16,7 0 1-16,-1 0-1 16,0 1 0-16,-3-2 0 15,2-1 0-15,-5 0-1 16,-4 0 1-16,-1-2 0 15,-1 2 1-15,-2 1-1 16,-2-2 0-16,2-2-1 0,-6 2-15 16,-8 1-41-1,-5 1-49-15,-3 2-37 0</inkml:trace>
  <inkml:trace contextRef="#ctx0" brushRef="#br0" timeOffset="282556.4996">7673 8564 517 0,'0'0'84'0,"0"0"-84"0,0 0-20 16,0 0-21-16,0 0 37 15,0 0 4-15,0 0 17 16,107-3 16-1,-77-4-11-15,4 0-3 0,-1 0-9 16,3 0-10-16,0 1 0 16,0-1 0-16,-2-3 0 15,-1 3 0-15,1-3 0 16,-7 0-2-16,-3 1-8 16,-2-1-26-16,-8 1-72 15,-4 2-100-15</inkml:trace>
  <inkml:trace contextRef="#ctx0" brushRef="#br0" timeOffset="282825.6954">7652 8613 377 0,'0'0'246'0,"0"0"-178"15,0 0-68-15,0 0-26 16,0 0-2-16,0 0 28 16,0 0 1-16,109-20 19 15,-70 10-4-15,7-2-10 16,-1-2 4-16,4 4-10 16,-1-1-28-16,1-1-19 15,-4 1-46-15,16-9-12 0,-12 3-39 16,-7 2-36-16</inkml:trace>
  <inkml:trace contextRef="#ctx0" brushRef="#br0" timeOffset="283544.2037">8062 8408 415 0,'0'0'59'16,"0"0"-39"-16,0 0-18 16,0 0 4-16,0 0-6 0,0 0-13 15,0 0 13 1,6 3 16-16,18-6 23 0,4-6 9 16,2-2-17-16,0-2-10 15,-2 0-12-15,-2 3-8 16,-4 3-1-16,-1 1 0 15,-9 2-8-15,-3 1 6 16,0 2-14-16,-9 1 8 16,3 0 8-16,-3 0 0 15,0 0 2-15,0 0-2 0,0 0 0 16,0 0 0 0,0 0-7-16,0 0-2 0,0 0 3 15,0 0-8-15,0 0 7 16,0 0 7-16,0 0 1 15,0-2 13-15,0 2-1 16,0-1-6-16,0 1-7 16,0 0 0-16,0 0 0 15,0 0 1-15,0 0 0 16,0 0-1-16,0 0 0 16,0 0 2-16,0 0-2 15,0 0-15-15,0 0-14 16,0 0-11-16,0 0 14 15,0 0 16-15,0 1-2 16,0 1 12-16,0-2 0 16,0 0 1-16,0 0-1 0,0 0 0 15,0 0 1-15,0 0 0 16,0 0-1-16,0 0 0 16,0 1 0-16,0-1 1 15,0 0 0-15,0 0-1 16,0 0 0-16,0 0 7 15,0 0-6-15,0 0-1 16,0 0 0-16,0 0-1 16,0 0 1-16,0 0 0 15,0 0 1-15,0 0-1 16,0 0-22-16,0 7-56 16,0-4 12-16,3 4-97 0</inkml:trace>
  <inkml:trace contextRef="#ctx0" brushRef="#br0" timeOffset="284918.7976">17055 8438 1390 0,'0'0'106'16,"0"0"-99"-16,0 0-5 15,0 0-2-15,0 0 9 16,0 0 5-16,0 7 21 15,0-4 4-15,0 7-14 16,0 3 3-16,-7 12 7 16,-12 6 17-16,-8 9-5 15,-15 6-29-15,-19 9-5 0,-27 9-13 16,-29 2-85 0,19-8-71-16,14-21-365 0</inkml:trace>
  <inkml:trace contextRef="#ctx0" brushRef="#br0" timeOffset="290709.9389">19511 7391 1290 0,'0'0'374'16,"0"0"-303"-16,0 0-36 15,0 0 3-15,0 0-12 16,0 0-19-16,-87 0-6 16,52 0 9-16,-8-1-10 15,-2-5 0-15,-4 5 1 16,-3-2-1-16,4 0 0 0,2 0 0 15,4 3 0-15,12 0-1 16,8 0 1-16,9 4-15 16,6 11-5-16,2 6-18 15,1 12 38-15,3 9 8 16,-1 4-8-16,2 4 8 16,0-1-2-16,0-4-5 15,-1-3 0-15,1-3 0 16,-3-9-1-16,0-3 1 15,3-8-1-15,0-9 1 16,0-6-1-16,0-4 10 16,10-4 40-16,15-16-8 0,14-11-11 15,12-4-17-15,9-1-12 16,1 9-4-16,-2 9-6 16,0 14 7-16,-7 4 0 15,-7 10-14-15,-6 16 9 16,-8 10-3-16,-10 2-2 15,-11 3 11-15,-10 0-7 16,-3 4 7-16,-24-3 7 16,-12-1-6-16,-11-4 13 15,-7-8 5-15,-1-3 0 16,-4-9 6-16,6-10-8 16,5-7-10-16,8 0-4 15,8 0-3-15,9-13-47 0,10-4-45 16,5 3-82-16,8 1-178 15</inkml:trace>
  <inkml:trace contextRef="#ctx0" brushRef="#br0" timeOffset="291083.2046">19934 7737 1298 0,'0'0'228'0,"0"0"-164"15,0 0-35-15,0 0-2 16,0 0 31-16,105 1 18 15,-57 1-21-15,7-1-12 16,3-1-11-16,7 0 11 16,-1 0-20-16,2-3-5 15,-1-4 2-15,-4 0-14 16,-7 1 2-16,-8-1-8 16,-12 0-6-16,-8 2-25 15,-11-2-32-15,-8-3-60 16,-7-8-32-16,-9 2-233 15,-8 0-573-15</inkml:trace>
  <inkml:trace contextRef="#ctx0" brushRef="#br0" timeOffset="291316.3842">20356 7439 1363 0,'0'0'240'15,"0"0"-115"-15,0 0-30 16,0 0-63-16,0 0-21 15,0 0-11-15,-14 81 25 16,2-26 53-16,0 9-7 16,-2 4-27-16,1 2-5 15,3-7-23-15,1 0-6 0,5-6-10 16,1-5-6 0,3-6-49-16,0-4-62 15,31-9-73-15,2-10-119 0,6-16-327 16</inkml:trace>
  <inkml:trace contextRef="#ctx0" brushRef="#br0" timeOffset="291677.6266">21044 7443 1664 0,'0'0'101'15,"0"0"-76"-15,0 0-25 16,0 0 52-16,0 0-18 0,0 0-33 15,0 0 30-15,132-5 0 16,-65 5-18-16,3-5 3 16,-8 0-8-16,0-2-8 15,-10 4 0-15,-11 2 0 16,-14 1-1-16,-12 0-19 16,-10 11-6-16,-5 8 0 15,-1 11 3-15,-17 13 23 16,-4 10 9-1,-3 9-2-15,-1 3 13 0,1 3-1 16,-2-2-8-16,5-4 6 16,2-4-16-16,2-4 0 15,4-8-1-15,1-3-1 16,4-9-46-16,5-11-53 16,4-10-44-16,12-10-98 0,9-3-302 15</inkml:trace>
  <inkml:trace contextRef="#ctx0" brushRef="#br0" timeOffset="291943.8176">22124 7586 1324 0,'0'0'219'0,"0"0"-145"15,0 0 3-15,110-20 8 0,-61 16-18 16,4 0-29-16,2 1-20 16,0 1-7-16,-6 2-10 15,-6-1-2-15,-8 1-41 16,-10-3-53-16,-11 3-24 16,-14 0-114-16,0 0-109 15,-10 0-427-15</inkml:trace>
  <inkml:trace contextRef="#ctx0" brushRef="#br0" timeOffset="292249.0332">22064 7896 995 0,'0'0'143'16,"0"0"27"-16,0 0 47 15,0 0-49-15,0 0-35 16,0 0-28-16,0 0 16 16,124 30-40-16,-64-23-41 15,4-1-34-15,3-2 7 16,-6-1-12-16,-7-3-1 15,-5 3-19-15,-12-3-51 0,-5 0-45 16,-12 0-71 0,-5 0-184-16,-8-4-1025 0</inkml:trace>
  <inkml:trace contextRef="#ctx0" brushRef="#br0" timeOffset="292806.5093">23369 7433 990 0,'0'0'152'0,"0"0"63"16,0 0-65-16,0 0-5 16,0 0 10-16,0 0-6 15,0 0-27-15,17-65-63 16,-17 67-59-16,-8 21-12 15,-12 27-9-15,-10 36 13 16,-2 27 8-16,5 9 1 16,8-12 0-16,11-31 1 15,7-27-2-15,1-12 0 16,0-7-39-16,0 3-47 16,0-3-28-16,6 6-54 0,8-15-56 15,3-13-303-15</inkml:trace>
  <inkml:trace contextRef="#ctx0" brushRef="#br0" timeOffset="293158.761">23744 7479 1654 0,'0'0'143'0,"0"0"-57"15,0 0-49-15,101-41-15 16,-45 34 10-16,3 5-16 15,2 2-14-15,-3 0 11 16,-5 9-13-16,-16 3 0 16,-12 5 0-16,-16 5-21 15,-9 4-12-15,-22 8-25 0,-35 16 31 16,-5-4 8 0,-10 2-6-16,-1-1 17 0,18-10 7 15,3-1-6-15,14-5 7 16,16-5 0-16,14-1 13 15,8-4 19-15,12 5 9 16,21-3 3-16,15 1-2 16,10-2-12-16,9-8-30 15,5-4-13-15,4-7-64 16,27-9-78-16,-18-14-146 16,-10-4-229-16</inkml:trace>
  <inkml:trace contextRef="#ctx0" brushRef="#br0" timeOffset="293426.958">25390 7319 1320 0,'0'0'155'0,"0"0"-66"16,0 0-60-16,-123-28-28 15,36 38 0-15,1 22 9 16,-11 28 12-16,13 23 38 15,31 3-13-15,12 13-1 16,31-10 27-16,10-22-26 16,12-12-4-16,9-15-17 15,3-6-16-15,7 4-10 16,11-1-19-16,4-4-50 0,20-17-103 16,-11-11-168-16,-10-5-717 15</inkml:trace>
  <inkml:trace contextRef="#ctx0" brushRef="#br0" timeOffset="293590.0671">25049 7731 1400 0,'0'0'247'15,"0"0"-146"-15,0 0-49 16,0 0-8-16,99-1-9 16,-20-1-13-16,27-6-6 15,9-8-16-15,-4-6-30 16,-6-11-71-16,-12-8-66 15,-24 9-125-15,-15 1-438 0</inkml:trace>
  <inkml:trace contextRef="#ctx0" brushRef="#br0" timeOffset="293815.2279">26118 7353 1015 0,'0'0'181'0,"0"0"68"16,0 0-60-16,0 0-68 15,0 0-55-15,0 0-59 16,0 0-7-16,-10-4-1 15,-9 48 1-15,-11 29 33 16,-9 30 14-16,-1 13-22 16,5-5-13-16,12-22 8 15,7-29-14-15,5-16 0 16,0-4-6-16,0 2-24 16,2 4-31-16,0-3-57 15,6-10-50-15,3-13-104 0,0-16-461 16</inkml:trace>
  <inkml:trace contextRef="#ctx0" brushRef="#br0" timeOffset="294131.3503">26164 7401 1455 0,'0'0'163'0,"0"0"-73"15,0 0-31 1,0 0-32-16,0 0-16 0,0 0-1 16,0 0-10-16,88 30 0 15,-70 6 3-15,2 25 21 16,3 21 23-16,5 19-20 16,-1-6-15-16,-1-22 3 15,-6-20-14-15,-2-20 5 16,6 3-6-16,5-2 0 15,2-1-6-15,2-11-24 16,1-14-22-16,2-8-17 16,25-49-26-16,-9-6-109 15,-1-10-544-15</inkml:trace>
  <inkml:trace contextRef="#ctx0" brushRef="#br0" timeOffset="294373.5223">26996 7174 172 0,'0'0'1155'0,"0"0"-1017"16,0 0-38-16,0 0-34 15,0 0 11-15,0 0-23 16,0 0-40-16,-40 49-13 16,-2 29 18-16,-22 32 19 15,-9 15 5-15,6 3-11 16,13-11-11-16,17-19 2 15,10-7-16-15,7-10-7 16,4-12 0-16,-3-5-78 0,4-17-107 16,3-19-347-16</inkml:trace>
  <inkml:trace contextRef="#ctx0" brushRef="#br0" timeOffset="300394.282">5375 8738 1386 0,'0'0'0'0,"0"0"-14"16,0 0-18-16,0 0 30 15,0 0 2-15,0 0 0 16,-85 46 7-16,75-46 17 16,7 0 33-16,-3 0-25 15,0 0-9-15,1-6 3 16,-1 5-15-16,6-2 19 16,0 0 12-16,0 0-17 15,0 3 17-15,0-1-11 16,0 1-22-16,3 0 3 15,2 0-12-15,-2 0-1 16,0 0-13-16,3 10-24 16,-3 4-26-16,0 10-53 0,-6 18-51 15,-9-5-84 1,-9-2-574-16</inkml:trace>
  <inkml:trace contextRef="#ctx0" brushRef="#br0" timeOffset="300655.4694">5114 9234 1407 0,'0'0'105'16,"0"0"-88"-16,0 0-16 16,0 0 0-16,0 0 8 15,-70 76-9-15,65-73 1 16,4-3 12-16,1-7 10 0,0-13-4 15,3-2-19-15,6-2 1 16,6 4-2-16,3 4-4 16,1 9-1-16,4 7-4 15,8 3-83-15,-4 11-90 16,-5 3-370-16</inkml:trace>
  <inkml:trace contextRef="#ctx0" brushRef="#br0" timeOffset="300882.6274">5687 9276 899 0,'0'0'815'16,"0"0"-784"-16,0 0-30 16,0 0-1-16,0 0-57 15,0 0 11-15,0 0 15 16,-51-39 31-16,47 26 0 15,2 6 1-15,2 0 38 16,0 1-39-16,5 5-9 16,14 1-7-16,-1 0-189 15,0 0-471-15</inkml:trace>
  <inkml:trace contextRef="#ctx0" brushRef="#br0" timeOffset="301265.8941">7094 8814 1625 0,'0'0'66'0,"0"0"-66"16,0 0-22-16,-21 70 22 0,8 2 4 15,-4 18 30-15,-2-2-21 16,10-18-1-16,1-20-4 15,4-12-7-15,1 3 5 16,0 2-6-16,0 3-35 16,3-10-17-16,0-3-49 15,0-10-131-15,0-13-348 0</inkml:trace>
  <inkml:trace contextRef="#ctx0" brushRef="#br0" timeOffset="301767.7731">7094 8857 1048 0,'0'0'368'0,"0"0"-278"0,0 0-9 16,0 0-27-16,0 0-38 16,0 0-16-16,0 0-17 15,10 3 2-15,10 41 15 16,10 12 1-16,1 6 0 15,5 5-1-15,-2-2 0 16,2-5-1-16,-5-5-4 16,2-11 4-16,0-7 0 15,-5-12-9-15,-1-11 10 16,1-14 0-16,-5 0 29 16,7-36 27-16,-2-34-15 15,-4-41-8-15,-2-19-4 16,-10 17-18-16,-7 30-10 15,-2 42 0-15,0 21 1 0,1 6 6 16,-1 4-8-16,3 7-31 16,0 3-73-16,3 40-201 15,3 2 4-15,-3 2-663 0</inkml:trace>
  <inkml:trace contextRef="#ctx0" brushRef="#br0" timeOffset="301990.9334">8768 8871 1855 0,'0'0'106'0,"0"0"-106"16,0 0-54-16,0 0-20 0,-9 85 62 15,-3-30 12-15,0 6 0 16,-5-2-41-16,7 2-61 15,4-9-29-15,6-6-103 16,3-13-72-16,9-16-455 0</inkml:trace>
  <inkml:trace contextRef="#ctx0" brushRef="#br0" timeOffset="302186.0695">8796 8583 1510 0,'0'0'375'15,"0"0"-375"-15,0 0-47 16,0 0-120-16,0 0-131 16,-16 82 88-16,28-39-290 0</inkml:trace>
  <inkml:trace contextRef="#ctx0" brushRef="#br0" timeOffset="302420.2366">9244 8722 626 0,'0'0'1019'16,"0"0"-1019"-16,0 0-6 16,0 0-21-16,-94 25 0 15,64 9 10-15,12 9-14 16,11 0-60-16,7 4 21 16,31-5 38-16,15-1 12 0,11-6 20 15,4 2 2-15,-3 0-1 16,-10-2 20-16,-12-1-4 15,-13 2 11-15,-13-3 15 16,-10 2 14-16,-11-4-12 16,-17 2-12-16,-14-4-6 15,-10-2-4-15,-6 0-23 16,-2-4-31-16,-10-1-84 16,13-5-168-16,14-7-479 0</inkml:trace>
  <inkml:trace contextRef="#ctx0" brushRef="#br0" timeOffset="302903.6246">11282 8983 808 0,'0'0'703'16,"0"0"-694"-16,-25-76 0 16,-4 52 18-16,-17 7-5 15,-9 11-10-15,-11 6 4 16,-4 7 13-16,1 20 20 16,8 12-16-16,12 11 3 15,13 6 11-15,17 9-11 16,16 2 1-16,3-4-14 15,22 0-11-15,17-4-9 0,7-10-3 16,5-7-28-16,7-11-22 16,5-11-50-1,1-14-43-15,33-22-61 0,-15-16-88 16,-12-12-536-16</inkml:trace>
  <inkml:trace contextRef="#ctx0" brushRef="#br0" timeOffset="303106.779">11711 8663 1430 0,'0'0'196'16,"0"0"-183"-16,-22 75-7 15,-5-2 38-15,-1 23 11 16,1 10 18-16,8-8-26 16,6-8-15-16,9-10-20 15,4-15-12-15,0-12 0 16,0-13-61-16,3-8-34 15,17 1-69-15,29-4-93 0,0-5-76 16,2-17-435-16</inkml:trace>
  <inkml:trace contextRef="#ctx0" brushRef="#br0" timeOffset="303397.9896">12223 9058 1505 0,'0'0'186'0,"0"0"-156"16,0 0-30-16,-99 31-7 15,46 7 7-15,-2 10 24 16,7 8-2-16,15-1-22 16,20-2 0-16,13-7-22 15,9-9 21-15,28-8 1 0,11-9 0 16,4-13 8-16,0-7-8 16,-1-4 0-16,-12-23 0 15,-5-22 25-15,-16-29 4 16,-12 5-1-16,-6 4-21 15,0 16 15-15,-12 24 41 16,-4 2-47-16,-3 7-16 16,2 13-59-16,2 7-77 15,4 7-59-15,7 13-186 16,4-1-461-16</inkml:trace>
  <inkml:trace contextRef="#ctx0" brushRef="#br0" timeOffset="303725.6102">13035 9017 945 0,'0'0'918'15,"0"0"-911"-15,0 0-14 16,-130-17-9-16,66 23-10 16,-1 14 18-16,19 9-6 15,5 5 1-15,17 1-17 16,21-1 4-16,3 2 25 15,27 0 1-15,10-2 6 16,10-2 16-16,3-2-12 16,1-3-9-16,-10 2 8 15,-4-3-8-15,-12-2 5 0,-9 0 7 16,-16-5 24-16,0 4 5 16,-19-3-5-16,-17 0 11 15,-6-1-19-15,-4-2-29 16,4-4-9-16,7-3-55 15,9-10-80-15,8 0-122 16,13-13-405-16</inkml:trace>
  <inkml:trace contextRef="#ctx0" brushRef="#br0" timeOffset="304066.8881">13448 9339 1661 0,'0'0'119'0,"0"0"-82"0,104 11-36 15,-56-8 13 1,-3-3-14-16,-3 0 0 0,-2-3 0 16,-4-14-3-16,-10-7 2 15,-7-9 1-15,-9-3-9 16,-10-10-26-16,0 0 6 16,-19 5 19-16,-14 6 10 15,-3 15 0-15,-13 16 11 16,-2 4-10-16,-4 27 17 15,0 12 29-15,4 9 17 16,11 4-20-16,7 6-4 16,9-3-2-16,15-3-15 15,9-2-11-15,3-8-12 0,27-8 0 16,9-6-28 0,16-11-9-16,20-14-59 0,41-18-65 15,-14-15-179-15,-5-13-728 0</inkml:trace>
  <inkml:trace contextRef="#ctx0" brushRef="#br0" timeOffset="304417.9721">14600 8639 1145 0,'0'0'395'0,"0"0"-372"16,-19 76 12-16,-4-3 17 15,7 23 32-15,3 3 13 0,9-13-13 16,4-21-20-1,0-24-44-15,0-2-12 0,0 4-6 16,0 3-2-16,3-2 0 16,-2-12-6-16,2-6-6 15,-3-13-7-15,0-9-3 16,0-4 10-16,-14-10 12 16,-7-16 0-16,-9-7 0 15,-5 0 0-15,-1 6 15 16,-6 10 41-16,-3 17-23 15,-4 5-9-15,0 20 18 16,7 8-9-16,12 0-1 16,18 0-10-16,12-3-21 15,18-7 8-15,38-6-9 16,35-8 0-16,32-11-81 0,-20-15-111 16,-15-9-198-16</inkml:trace>
  <inkml:trace contextRef="#ctx0" brushRef="#br0" timeOffset="305205.8505">16726 9333 1333 0,'0'0'173'15,"0"0"-124"-15,0 0-15 16,0 0-15-16,0 0-9 16,0 0 19-16,46-30 26 15,-45 30-25-15,1 0-20 16,-2 0-10-16,0 20-9 15,1 15 9-15,2 13 1 16,2 7 0-16,6 2 12 16,5-5-6-16,10-8-7 15,10-11 9-15,9-10 1 0,12-7 23 16,6-15-17-16,5-1-10 16,4-18-1-16,-7-18-5 15,3-20-1-15,-10-30 0 16,-16-3-14-16,-16 7 4 15,-15 16-27-15,-11 35 38 16,-4 11 54-16,-12 14-35 16,-7 13-19-16,-7 33-9 15,1 13 9-15,7 10 4 16,9-1 2-16,10-2 3 16,3-7 0-16,6-11-9 15,13-5-27-15,8-11-46 0,21-7-64 16,-5-12-194-16,-1-7-749 15</inkml:trace>
  <inkml:trace contextRef="#ctx0" brushRef="#br0" timeOffset="305522.0716">17827 9296 1817 0,'0'0'155'0,"0"0"-143"15,0 0-12-15,0 0-5 16,0 0-2-16,78 103 7 15,-62-60-12-15,-7 0-13 16,-5-3-16-16,-2-4-5 16,-2-6 8-16,0-10 14 15,0-7 15-15,0-8-5 0,0-5 14 16,0-10 24 0,15-29 17-16,7-9-41 0,8-12-12 15,9-3-1 1,2 17 13-16,8 10-1 0,0 19 1 15,-3 17 17-15,-8 13-7 16,-2 20 15-16,-4 7-19 16,-10 6-6-16,-4 4-15 15,-18 15-62-15,0-11-98 16,0-12-457-16</inkml:trace>
  <inkml:trace contextRef="#ctx0" brushRef="#br0" timeOffset="305883.6873">19174 8833 1542 0,'0'0'132'0,"-25"93"-132"16,-15 19 0-16,-5 22 2 16,10 1-2-16,13-26 0 15,20-41 3-15,2-21-3 16,0-14 0-16,0 3 10 15,3-3-9-15,4-3-1 16,-7-13 2-16,0-11-2 16,0-6 13-16,0-20 32 0,-20-17-31 15,-8-11-14-15,-8-5-4 16,-7 6 4-16,-5 15 29 16,-4 18-6-16,0 14 17 15,4 7-5-15,9 19 19 16,12 4-4-16,17 0-20 15,10-1-24-15,43 5-6 16,38-7-11-16,35-9-24 16,17-14-113-16,-26-4-138 15,-29-7-309-15</inkml:trace>
  <inkml:trace contextRef="#ctx0" brushRef="#br0" timeOffset="306418.9476">19514 9356 1397 0,'0'0'223'15,"0"0"-192"-15,0 0-21 0,0 0-10 16,0 0 18-16,0 0 14 16,108 73 13-16,-58-73-7 15,1-4-22-15,-3-15-6 16,-11-8-8-16,-12-5-1 16,-12-8-1-16,-13 0-8 15,-14 0-6-15,-20 13-13 16,-12 12 10-16,-7 15 17 15,-5 19 0-15,-13 31 2 16,0 26 24-16,16-1-4 16,18-8 0-16,28-8 3 15,9-19-15-15,30 6 6 16,10-3-16-16,17-4-10 0,10-13 10 16,6-12-9-16,1-11 3 15,1-6 6-15,0-21 0 16,-8-18 9-16,8-24 4 15,3-33-5-15,-10 9 44 16,-15 9-30-16,-18 25-5 16,-22 35 22-16,-3 8-3 15,-4 6-17-15,-3 7-19 16,-3 13-28-16,0 15 26 16,0 8-8-16,0 10 9 15,0 3 1-15,0 3-1 16,0-2-2-16,-4-7-13 15,2 0 11-15,2-10 4 16,3-3 2-16,23-7 11 0,13-6 49 16,28-5 9-16,27-8-28 15,24-4-42-15,-8 0-41 16,-25-9-46-16,-4-2-72 16,-39 1-165-16,-2 0-1097 0</inkml:trace>
  <inkml:trace contextRef="#ctx0" brushRef="#br0" timeOffset="307509.7745">22638 9491 1318 0,'0'0'141'0,"0"0"-128"16,0 0 47-16,-6-79-1 15,-4 69-1-15,-7 7-25 16,-6 3-33-16,-10 17 2 16,-15 30-2-16,2 4 18 15,1 9 4-15,8 6-6 0,22-13 0 16,7 0-16-16,8-10 0 15,20-8 3-15,17-14 5 16,20-11 2-16,25-10 2 16,-2-14-12-16,-7-15-1 15,-7-8-11-15,-9-16 4 16,-7-2 8-16,-3-2-1 16,-13 4-3-16,-21 24 4 15,-7 12 0-15,-6 17 0 16,-7 13-40-16,-14 24 23 15,0 10 17-15,6 5 0 16,9-2-1-16,6-4-25 0,6-9-24 16,32-12-30-1,-2-8-100-15,-1-14-304 0</inkml:trace>
  <inkml:trace contextRef="#ctx0" brushRef="#br0" timeOffset="307871.0308">23751 8939 992 0,'0'0'605'0,"0"0"-541"16,0 0-25-16,0 0-39 15,-48 76-1-15,16 34 1 16,-1 22 0-16,12 0 3 16,12-16 7-16,6-31-10 0,3-25 2 15,0-20-2 1,0-5 1-16,0-4-1 0,6-1-5 15,-3-8 3-15,-3-12-9 16,0-10 11-16,-2-3 13 16,-15-23 1-16,-9-11-14 15,-5-7-16-15,-5 5 8 16,-1 9 8-16,-2 15 0 16,0 15 0-16,7 2 0 15,5 19 8-15,12 5-2 16,15 4-6-16,4-5-2 15,31-4 2-15,27-5-1 16,31-15-37-16,25-4-89 16,-20-14-204-16,-18-7-511 0</inkml:trace>
  <inkml:trace contextRef="#ctx0" brushRef="#br0" timeOffset="308239.2957">24533 8914 1497 0,'0'0'104'16,"0"0"-88"-16,0 0-16 16,0 0-27-16,-7 75 27 15,-1-2 7-15,-1 26 9 16,2 7-10-16,-1-17-5 16,4-23-1-16,2-27 0 15,-1-9-2-15,0 0 2 16,0-7-1-16,0-3-2 0,-3-10 3 15,-1-10-22 1,-5 0 14-16,-7-13 8 0,-8-13-20 16,-7-5 5-16,-7 2 5 15,-6 10 10 1,0 14 23-16,0 5 2 0,6 24 14 16,10 6-1-16,14 3-12 15,13-1-4-15,6-1-13 16,32-3 3-16,23-4 4 15,34-4-16-15,23-10-1 16,7-10-41-16,-30 0-91 16,-25-14-219-16</inkml:trace>
  <inkml:trace contextRef="#ctx0" brushRef="#br0" timeOffset="308487.4696">25011 9432 738 0,'0'0'611'15,"0"0"-558"-15,0 0-16 16,0 0 19-16,0 0 17 16,37 76-32-16,-37-37-5 15,0-2-11-15,0 3-6 16,-6-1-14-16,3-5-5 15,1-5-1-15,2-6-43 16,6-6-91-16,9-7-113 16,3-7-276-16</inkml:trace>
  <inkml:trace contextRef="#ctx0" brushRef="#br0" timeOffset="308711.6296">25434 8997 1923 0,'0'0'175'0,"0"0"-159"16,0 0-16-16,0 0-95 16,0 0 56-16,0 0-40 15,-60 100-85-15,60-33 23 16,7-11-93-16,7-9-475 0</inkml:trace>
  <inkml:trace contextRef="#ctx0" brushRef="#br0" timeOffset="308915.7745">25965 8939 1585 0,'0'0'42'16,"0"0"-40"-16,-79 113 11 16,28-23-5-16,1 28 14 15,11 4 3-15,15-6-7 16,18-17 9-16,6-29-9 15,0-18-11-15,0-8 6 16,8-6-2-16,2 3-4 0,4 0 13 16,5 0-11-16,5-8 7 15,11-14-16-15,21-12 0 16,30-19-17-16,-8-15-119 16,-11-13-577-16</inkml:trace>
  <inkml:trace contextRef="#ctx0" brushRef="#br0" timeOffset="309222.9983">25484 9412 1490 0,'0'0'227'16,"0"0"-173"-16,0 0-28 16,144 0-26-16,2 10-2 0,29-3 2 15,-2-1 5-15,-21-6-5 16,-49-3 0-16,-33-10-20 15,-28 2-47-15,-18 2 29 16,-7-1 31-16,-7 7 7 16,-7-1 48-16,-3 4-29 15,-12 7-13-15,-11 16-5 16,-5 12-1-16,-3 12 21 16,1 3 7-16,6 10-11 15,6-4-5-15,11-4-11 16,7 1-1-16,0-7-26 15,24-2-50-15,2-14-144 16,6-14-328-16</inkml:trace>
  <inkml:trace contextRef="#ctx0" brushRef="#br0" timeOffset="309408.1266">26865 9099 1818 0,'0'0'82'0,"0"0"-82"15,0 0-122-15,-95 39-35 16,53 27-99-16,7-3-2 16,8-3-290-16</inkml:trace>
  <inkml:trace contextRef="#ctx0" brushRef="#br0" timeOffset="309661.7097">27093 9540 1370 0,'0'0'187'0,"0"0"-137"15,0 0-50-15,0 0-22 16,0 0-6-16,-80 57 17 16,42-18 11-16,5 4 0 15,14-3-1-15,16 0 0 16,3-5 1-16,26-5 8 16,6-9 5-16,7-5 12 15,1-13 20-15,-1-3 9 16,-3-20-15-16,-2-28 31 15,-5-29-36-15,-12-2-34 16,-9 6 0-16,-8 11-20 16,-9 25 20-16,-16 8-13 0,-7 9-38 15,-6 20-25-15,-6 20-119 16,12 12-94-16,15 2-647 0</inkml:trace>
  <inkml:trace contextRef="#ctx0" brushRef="#br0" timeOffset="310012.964">27563 9538 1300 0,'0'0'216'16,"0"0"-129"-16,48-82 8 15,-36 64-31-15,-3 12-43 16,-3 6-21-16,4 15-16 16,1 19 9-16,5 10 7 15,1 5 0-15,3 3 0 0,0-2 1 16,-1-9-1-1,0-12 1-15,-5-9 0 0,-2-10-1 16,0-7 25-16,2-3 66 16,9-14 1-16,13-16-68 15,12-12-24-15,4-2-53 16,-1 3-29-16,-7 10 28 16,-14 18 39-16,-16 13 2 15,-14 26-5-15,-9 27 18 16,-26 29 2-16,1-4 11 15,7-6-1-15,15-13-11 16,12-14 10-16,15 2 14 16,13 3-20-16,50 0-5 15,-6-11-132-15,4-12-460 0</inkml:trace>
  <inkml:trace contextRef="#ctx0" brushRef="#br0" timeOffset="310169.076">28842 10242 1547 0,'0'0'167'0,"0"0"-132"16,0 0-35-16,-90-10-138 16,65 3-227-16</inkml:trace>
  <inkml:trace contextRef="#ctx0" brushRef="#br0" timeOffset="315925.3991">14967 10106 886 0,'0'0'173'0,"0"0"-53"15,0 0 24-15,0 0-39 16,0 0-12-16,0 0-29 16,12-76 2-16,-12 69-8 15,0 1 12-15,-9 2-1 16,-10 1-47-16,-7 3-22 16,-14 3 0-16,-8 14-9 15,-7 9-8-15,0 3-18 16,7 5 26-16,11 5-4 15,9 4 7-15,14-2 5 16,14 1-4-16,0 0 5 0,20-5 0 16,12 0-16-16,10-8 16 15,7-6 1-15,3-9-1 16,6-11 1-16,1-3-1 16,-4-6 1-16,-10-15 7 15,-8-9-7-15,-15-6 12 16,-10-7-3-16,-12-6-3 15,-2 2 5-15,-18 2-11 16,-6 7 27-16,0 7-15 16,-3 7-13-16,10 4 3 15,-2 10-3-15,12 3-16 16,3 2-19-16,6 5-51 16,0 0-143-16,9 0-304 15,4 5 153-15</inkml:trace>
  <inkml:trace contextRef="#ctx0" brushRef="#br0" timeOffset="316485.7971">15217 10415 388 0,'0'0'655'0,"0"0"-551"16,0 0 2-16,0 0 45 15,0 0-29-15,88 0-35 16,-46-25-23-16,4-8-13 15,-1-7-13-15,0-10-1 0,-9-6-23 16,-7-1-13 0,-6 6 12-16,-11 8-12 0,-11 12 11 15,-1 9 1-15,-7 11-13 16,-12 5-12-16,-4 5-7 16,4 1-11-16,-1 0 19 15,10 8-13-15,4 5 8 16,6 0 2-16,3 1-5 15,17 5-15-15,12-1 22 16,14 0 12-16,8 2 11 16,6 1-11-16,-6-1 8 15,-5-1-6-15,-13 1 5 16,-13 0-1-16,-14 3-6 16,-9 3 0-16,-6 4 13 15,-20 5 32-15,-7 2-17 0,-5 0-17 16,5-1-11-1,10-3 0-15,11-1 0 0,12-1 0 16,0-2 21-16,19-1 33 16,16-3 21-16,11-2-16 15,9-3-36-15,4-6 5 16,9 0-19-16,-7-6-3 16,-2-1 2-16,-7-1-8 15,-8-2 1-15,-11 0-1 16,-6-1-18-16,-11 4-18 15,-6-1-67-15,-10 10-101 16,0-5-140-16,-14 1-508 0</inkml:trace>
  <inkml:trace contextRef="#ctx0" brushRef="#br0" timeOffset="317384.8637">6588 10826 424 0,'0'0'629'16,"0"0"-532"-16,0 0 37 15,0 0-36-15,0 0 6 16,0 0-21-16,0 0-31 16,-91-23-12-16,69 33-24 15,2 17-8-15,-8 18-8 16,-8 31 12-16,-1 27 4 16,4 9-7-16,2-9 1 0,11-24-9 15,7-27 0-15,4-15 7 16,3-4-8-16,-1-3-1 15,5 0 0-15,2-2-47 16,0-17-70-16,0-11-115 16,24-33 28-16,0-13 80 15,-2-10-684-15</inkml:trace>
  <inkml:trace contextRef="#ctx0" brushRef="#br0" timeOffset="317590.0051">6464 10843 1174 0,'0'0'181'15,"0"0"-113"-15,0 0 19 0,0 0-74 16,0 0-13-16,0 0-20 16,0 0 14-16,75 111 6 15,-45-51 10-15,3 0-3 16,1-1-6-16,6-2 9 16,2-5-10-16,1-5 1 15,-1-8 9-15,-3-2-10 16,0-12-36-16,10-11-98 15,-7-8-54-15,-11-6-332 0</inkml:trace>
  <inkml:trace contextRef="#ctx0" brushRef="#br0" timeOffset="317856.1973">7267 10686 1637 0,'0'0'127'15,"0"0"-72"-15,0 0-43 16,0 0-12-16,0 0-22 16,0 0-3-16,-22 78 25 15,22-36-1-15,0 10 1 16,0 5 21-16,0 6-7 16,-2 2 7-16,-7 2-5 15,0-4-15-15,-4-4 7 16,7-9-8-16,1-8-9 15,4-8 9-15,1-9-51 16,3-8-124-16,6-10-368 0</inkml:trace>
  <inkml:trace contextRef="#ctx0" brushRef="#br0" timeOffset="318390.581">8677 11129 1182 0,'0'0'226'15,"0"0"-159"-15,0 0 6 16,0 0 14-16,0 0-23 16,0 0 12-16,0 0-48 15,-82-59-28-15,34 79-13 16,-1 2 4-16,7 5-2 15,12-3 10-15,14 3-8 16,16-5-22-16,3 1 14 0,26 0-10 16,12-2 27-1,8-2-1-15,2 1 2 0,-3 0-1 16,-6 0 0-16,-7 0-5 16,-15-4 5-16,-7 0 0 15,-13-2-6-15,-9 5-16 16,-25-1 22-16,-14 0 8 15,-10-1-2-15,-5 0-5 16,-1-7 8-16,6 0-9 16,9-7-50-16,19-3-116 15,15 0-38-15,15 0-150 0</inkml:trace>
  <inkml:trace contextRef="#ctx0" brushRef="#br0" timeOffset="318816.877">9223 11176 1458 0,'0'0'169'15,"0"0"-107"-15,0 0 51 16,0 0-53-16,-54-76 31 16,29 76-59-16,-8 0-31 15,-3 17-1-15,-4 9-7 16,9 7-2-16,8 3 0 15,10 1-13-15,10-4 11 16,3-4 5-16,22-6 6 16,14-9 0-16,9-7 0 15,4-7 6-15,6-1-6 0,-7-18-19 16,-2-8 10 0,-10-2 4-16,-9-1 5 0,-8-1 9 15,-7 5-8-15,-9 7 11 16,-3 12 1-16,0 7-4 15,0 0 0-15,0 10-9 16,-3 10-8-16,0 6-2 16,3 4-2-16,0 3 12 15,0 3-1-15,3-2 1 16,5 1-8-16,1-5-3 16,4-3-101-16,2-10-44 15,22-12-97-15,-4-5-21 16,3-2-622-16</inkml:trace>
  <inkml:trace contextRef="#ctx0" brushRef="#br0" timeOffset="319114.4814">10091 10783 1185 0,'0'0'392'0,"0"0"-310"15,0 0-33-15,0 0-9 16,0 0-2-16,0 0 11 15,0 0-38-15,-31-7-11 16,13 47 0-16,-4 19 0 16,-5 24 19-16,-1 19 13 15,8 4-4-15,4-17 14 0,13-26-14 16,3-26-7-16,0-7-18 16,16 2 5-1,2-2-5-15,12-4 25 0,3-9-16 16,7-14-9-16,5-3-3 15,4-17-54-15,2-49-111 16,-11 4-199-16,-22-4-909 0</inkml:trace>
  <inkml:trace contextRef="#ctx0" brushRef="#br0" timeOffset="319438.6432">9660 11182 1056 0,'0'0'239'0,"0"0"-193"15,0 0 17-15,0 0 41 0,148 11-21 16,-23-14 3-16,11-15-33 16,-20-4-21-16,-35 4-10 15,-35 5-22-15,-10 4 1 16,0-4-1-16,-5 3 0 16,-4 3-1-16,-8 1-5 15,-12 5-1-15,-4 1 7 16,1 1-15-16,-1 19 15 15,-3 8 6-15,3 9 50 16,-3 7 7-16,0 5-16 16,0 3-22-16,0-1-2 15,0-6-16-15,0-2-6 16,0-7 6-16,3-6-7 0,1-6-1 16,2-9-91-1,21-15-108-15,-6-8-125 0,6-19-481 0</inkml:trace>
  <inkml:trace contextRef="#ctx0" brushRef="#br0" timeOffset="319589.7485">10676 10832 1592 0,'0'0'233'0,"0"0"-18"16,0-88-81-16,0 61-84 16,0 10-50-16,0 13 0 15,3 4-31-15,6 4-145 16,-3 50-79-16,-3-5-98 15,-3 8-453-15</inkml:trace>
  <inkml:trace contextRef="#ctx0" brushRef="#br0" timeOffset="319958.1431">11243 11133 1472 0,'0'0'151'16,"0"0"-99"-16,0 0 15 15,0 0-8-15,-130-56-59 0,53 56 0 16,2 7-4 0,11 16 2-16,18-1 2 0,7 9-7 15,9 2-8 1,21-1 3-16,9 1 12 0,23-2 0 15,21 1 9-15,16 2 0 16,4-4-2-16,2 2-7 16,-5-2 1-16,-12-1-1 15,-19 4-9-15,-18-2 2 16,-12 4-27-16,-15-2 21 16,-38-2 13-16,-25-5-7 15,0-6 7-15,2-7-33 16,3-13-58-16,27 0-107 15,10-10-313-15</inkml:trace>
  <inkml:trace contextRef="#ctx0" brushRef="#br0" timeOffset="320264.3611">12113 11035 1691 0,'0'0'187'0,"0"0"-151"15,10-96-15-15,-23 65-14 16,-19 5-7-16,-10 13-17 16,-7 6 6-16,0 7-2 15,-3 13 12-15,6 21-18 16,4 25 6-16,11 23 1 0,14 20 8 16,10 5 4-1,7-8 7-15,3-10 8 0,4-23 0 16,-4-10-15-16,-3-13 2 15,0-4 3-15,0 1-5 16,-3 4-35-16,-13-2-62 16,-4-8-97-16,-15-22-125 15,2-5 219-15,1-7-672 0</inkml:trace>
  <inkml:trace contextRef="#ctx0" brushRef="#br0" timeOffset="320565.5816">11464 11476 1437 0,'0'0'187'15,"0"0"-80"-15,0 0-68 0,164-79-16 16,-42 53-6-16,17-1 15 16,-3 7 13-16,-15 3-32 15,-36 4-12-15,-18 4-1 16,-21-1-49-16,-10-3-32 16,0 0-8-16,-5-1 30 15,-1-2 59-15,-14 7 0 16,-10 4 67-16,-6 5 2 15,0 3-41-15,0 18-18 16,-6 12-3-16,-4 12 24 16,7 9 16-16,3 5-28 15,0 1 1-15,0-1-5 16,3-6-15-16,7-9 0 16,-3-12-38-16,6-12-81 15,6-20-82-15,2-14-102 0,0-16-406 16</inkml:trace>
  <inkml:trace contextRef="#ctx0" brushRef="#br0" timeOffset="320709.6776">12650 10891 1333 0,'0'0'364'0,"0"0"-211"16,0 0-65-16,0 0-88 16,0 0-32-16,0 0-129 15,0 0 22-15,55 51-115 16,-22-5-366-16</inkml:trace>
  <inkml:trace contextRef="#ctx0" brushRef="#br0" timeOffset="320993.4209">12999 11335 1285 0,'0'0'210'16,"0"0"-181"-16,0 0-5 16,0 0 16-16,0 0-2 15,109 29 12-15,-64-38 11 16,7-15-13-16,-7-6-14 15,-11-2-17-15,-7-5-2 16,-17 1 4-16,-10 3-10 16,-4 9 11-16,-23 8 15 15,-16 16-35-15,-16 3-2 16,-6 27-10-16,-12 22 2 16,11 5 10-16,9 6 1 0,14 2 11 15,27-11 4 1,13-1 6-16,6-5 37 0,29-8-16 15,10-9-21-15,13-6-22 16,42-14-13-16,-12-5-132 16,-4-6-157-16</inkml:trace>
  <inkml:trace contextRef="#ctx0" brushRef="#br0" timeOffset="321286.6292">14071 11265 1716 0,'0'0'162'16,"0"0"-103"-16,0 0-40 0,0 0-19 16,0 0-22-1,-108-60 4-15,57 60-17 0,-4 17 18 16,9 10 15-16,13 9-15 16,18 0-1-16,15 4 6 15,6-1 12-15,27 1 3 16,10 0 15-16,5-4-11 15,-2 1 6-15,-11-2-13 16,-3-4 0-16,-17 1 0 16,-6-2 0-16,-9-3 0 15,-15-2 6-15,-16-1-6 16,-38 0-22-16,8-4-118 16,3-10-457-16</inkml:trace>
  <inkml:trace contextRef="#ctx0" brushRef="#br0" timeOffset="322063.1339">16931 11476 464 0,'0'0'189'0,"0"0"94"15,0 0-14-15,26-98-21 16,-26 74-66-16,-4 1-39 0,-14 3-28 16,-8 6-44-16,-7 2-40 15,-10 6-30-15,-11 6-1 16,-17 3 0-16,-1 22-1 15,4 13 1-15,-7 24-1 16,29-2 0-16,10 9-8 16,23-3-1-16,20-13-2 15,38 3-1-15,37-17 4 16,34-15 8-16,14-17-40 16,0-11-70-16,-17-30-70 15,-40 2-188-15,-16-1-579 0</inkml:trace>
  <inkml:trace contextRef="#ctx0" brushRef="#br0" timeOffset="322289.2847">17521 10928 1292 0,'0'0'187'0,"0"0"-62"16,0 0-30-16,0 0-67 16,0 0-28-16,0 0-16 15,0 0 16-15,-49 139 34 16,31-33 5-16,-3 10-21 15,-4 2-4-15,1-5-12 16,3-17-1-16,8-21-1 16,5-19-29-16,8-19-76 15,21-7-135-15,7-4-98 16,8-10-541-16</inkml:trace>
  <inkml:trace contextRef="#ctx0" brushRef="#br0" timeOffset="322565.4836">18016 11378 1637 0,'0'0'176'16,"-85"2"-133"-16,26 22-43 15,-7 12-16-15,6 10 15 16,14 8-9-16,18 1 3 16,21-4-1-16,17-6 7 15,42-8 1-15,35-15 6 16,4-11 7-16,-10-9-13 15,-13-8-3-15,-25-18 2 16,-1-24 0-16,-11-29 1 0,-27-25-1 16,-4 6 1-1,-26 20 0-15,-7 31 11 0,1 28 36 16,-3 4-42-16,-7 9-5 16,2 4-62-16,11 24-49 15,16 8-165-15,13 1-313 16</inkml:trace>
  <inkml:trace contextRef="#ctx0" brushRef="#br0" timeOffset="322895.9044">18843 11378 1540 0,'0'0'186'0,"0"0"-92"0,0 0-40 16,-84-43-53-16,41 43-1 15,-5 6-1-15,6 17-21 16,6 3 22-16,13 8-23 16,17 6-4-16,6-4-31 15,19 4 11-15,20-1 47 16,9 1 1-16,7-4 0 16,0 0 16-16,-5 1-17 15,-9-5 1-15,-17-1-10 16,-12-1 18-16,-12-1-7 15,-15 1 13-15,-19-3 19 16,-11-5-5-16,-6-2-22 16,-2-7-7-16,2-9-18 0,-11-4-39 15,17-10-183-15,12-7-518 0</inkml:trace>
  <inkml:trace contextRef="#ctx0" brushRef="#br0" timeOffset="323718.4765">19480 11385 1416 0,'0'0'173'0,"0"0"-96"16,0 0-47-16,0 0-22 15,0 0-8-15,0 0-13 16,0 0 12-16,58 5-12 16,-65 29 13-16,-10 11 17 15,1 2-2-15,1 2-8 16,8-2-1-16,7-8-5 15,0-5 0-15,22-8-1 16,12-7 7-16,14-9-7 16,4-6-4-16,6-4-33 0,4-19-36 15,-6-15-7 1,-4-11 41-16,-10-9 25 0,-7 2 14 16,-13 5 33-16,-12 16 101 15,-8 13-20-15,-2 14 20 16,-3 4-104-16,-11 4-30 15,-3 21-11-15,-3 6-8 16,4 12 12-16,7 3-5 16,6 4 12-16,3-1-1 15,0-4 1-15,15-4 0 16,7-8-1-16,3-4-15 16,7-9 16-16,3-10 0 15,6-10 0-15,5 0 6 16,0-20-4-16,3-12 13 15,7-25-5-15,-2-29-4 16,-5-23-3-16,-10 11-2 0,-20 21-1 16,-15 34 1-16,-4 26 0 15,-6 1-1-15,-8 3 0 16,-6 9-22-16,-2 4 2 16,1 7-20-16,7 13-4 15,10 7-17-15,4 3-35 16,13-1 61-16,17 1 35 15,12-3 1-15,0-1 14 16,0 0-9-16,-7-3 11 16,-8-2-4-16,-9 4-1 15,-11-1 1-15,-7 9-7 0,-1-1 30 16,-16 2 23-16,0 2-32 16,-1-3 1-16,6-3-19 15,7-4-8-15,5-6-2 16,3-3-7-16,48-7-64 15,-3-7-34-15,5-3-426 0</inkml:trace>
  <inkml:trace contextRef="#ctx0" brushRef="#br0" timeOffset="324010.6845">21002 11575 1491 0,'0'0'233'15,"0"0"-173"-15,0 0-60 16,0 0 0-16,0 0 9 15,81 10 15-15,-32-7-12 0,3-3 11 16,3-9-16-16,-6-10 5 16,-9-11 8-16,-17-7-9 15,-15-3 9-15,-8-3 14 16,-33 8-22-16,-26 11-12 16,-27 24-3-16,1 10-3 15,-9 43 6-15,22 29 0 16,40 7 25-16,15-3 10 15,18-20 18-15,31-22 28 16,20 1-22-16,36 12-44 16,42 2-15-16,23-12-132 15,-30-21-138-15,-26-26-1042 0</inkml:trace>
  <inkml:trace contextRef="#ctx0" brushRef="#br0" timeOffset="324605.2663">23803 11582 1250 0,'0'0'151'15,"0"0"-80"-15,0 0 54 16,0 0-81-16,0 0-44 16,0 0-10-16,-49 112 10 15,0-16 51-15,-8 10-5 16,2-1-9-16,15-21-14 16,14-25-14-16,9-17 0 15,6-8-8-15,2 3-1 16,0 2 0-16,3-3-10 15,6-13-70-15,3-17-128 16,17-6-49-16,0-10-260 0</inkml:trace>
  <inkml:trace contextRef="#ctx0" brushRef="#br0" timeOffset="324823.4188">23817 11615 1230 0,'0'0'173'15,"48"-89"3"-15,-9 46-70 16,8 7-61-16,4 13-26 15,4 16-6-15,-3 7-13 16,-7 6-1-16,-9 18 0 16,-11 8-18-16,-10 8 9 15,-13 3 3-15,-2 1 6 16,-24-4-12-16,-15-2-9 0,-15-11 4 16,-7-5 11-1,-3-8 6-15,-9-4 1 0,16-3-179 16,20-7-316-16</inkml:trace>
  <inkml:trace contextRef="#ctx0" brushRef="#br0" timeOffset="325136.5214">24297 11880 1437 0,'0'0'194'0,"0"0"-95"16,0 0-58-16,44-99-28 0,-19 62-12 15,6-6 3 1,5-4-4-16,4 2-1 0,-4 5 1 16,-5 11 0-1,-5 9 0-15,-8 9-1 0,-3 5-11 16,-6 6 2-16,-2 0 2 16,-2 7-18-16,-1 19 19 15,-4 7-3-15,0 13 10 16,0 4 7-16,0 6-7 15,0 0 0-15,0-3-1 16,4-3 2-16,9-5-2 16,3-8-28-16,23-10-131 15,-3-11-81-15,-1-13-372 0</inkml:trace>
  <inkml:trace contextRef="#ctx0" brushRef="#br0" timeOffset="325425.9941">25189 11585 753 0,'0'0'702'0,"0"0"-634"16,0 0-39-16,0 0-29 16,-111 40 1-16,66-7 11 15,0 7-12-15,9 2 2 16,13 2-2-16,12-5 0 16,11-2-2-16,8-4 4 15,21-7 9-15,11-9 5 16,8-7 0-16,6-10-3 15,-2 0 0-15,-4-24-12 16,-8-12 20-16,-4-21-10 16,-13 1-2-16,-10-3 2 15,-13 0-10-15,0 22 12 0,-16 1-13 16,-6 16-4-16,-13 20-62 16,4 0-118-16,6 13-134 15</inkml:trace>
  <inkml:trace contextRef="#ctx0" brushRef="#br0" timeOffset="325655.1003">25735 11595 1341 0,'0'0'218'16,"0"0"-144"-16,0 0-28 15,0 0-38-15,-80 103-6 16,40-14 2-16,0 14 33 0,8-2-1 15,10-5-8 1,2-12-21-16,5-18 6 16,2-14-11-16,4-15-2 15,1-5-18-15,-2 1-36 0,1-2-51 16,3-6-116-16,3-18-277 16</inkml:trace>
  <inkml:trace contextRef="#ctx0" brushRef="#br0" timeOffset="325891.1906">25794 11562 1478 0,'0'0'159'15,"0"0"-129"1,0 0-13-16,109-36-17 0,-70 36-2 16,-1 17 2-1,-7 12-9-15,-8 5 8 0,-7 2-9 16,-11-3 10-16,-5 0 0 15,-15-4 8-15,-24-6-2 16,-13-6-5-16,-11-4-1 16,-5-3 0-16,-1-9-21 15,18-1-94-15,20 0-177 0</inkml:trace>
  <inkml:trace contextRef="#ctx0" brushRef="#br0" timeOffset="326399.3257">26373 11811 1179 0,'0'0'259'0,"0"0"-175"15,0 0 2-15,0 0-64 16,92-27-12-16,-66 16 2 16,-3-5-12-16,-3-1 19 15,-5-2-8-15,-6-1-11 16,-9 0 4-16,-2 7-4 15,-24 6-34-15,-18 7 13 16,-13 7 8-16,-4 16 12 16,3 11 1-16,9 4 0 15,13 3 8-15,13 1 6 16,19-2 5-16,4 0-4 0,27-1-15 16,27-6 18-16,26-7-7 15,1-12-2-15,-8-11 1 16,-7-3-9-16,-16-23 0 15,6-10-1-15,12-26 1 16,-1-17-2-16,-12 0 2 16,-13 7-1-16,-17 15 0 15,-15 28 1-15,-3 3 0 16,0 9 10-16,-5 11-11 16,-1 3-12-16,2 23-18 15,2 8 17-15,1 5 13 16,3 7 0-16,1 3 2 15,-4-3-2-15,-1 0-3 0,-4 0 2 16,1 0 1-16,-1-3-6 16,8-1-7-16,6-3-64 15,34-7-74-15,-4-12-46 16,4-13-571-16</inkml:trace>
  <inkml:trace contextRef="#ctx0" brushRef="#br0" timeOffset="326683.7846">27789 11190 1420 0,'0'0'176'16,"0"0"-136"-16,0 0-9 16,0 0-30-16,0 0 19 0,0 0 18 15,-3 111-19-15,-8-32-3 16,-23 27-6-16,-11 7-3 15,-1-7 9-15,10-21-15 16,17-32 1-16,11-10 4 16,8-4-5-16,0 5 17 15,1 2 1-15,16 4-13 16,10-11 3-16,10-9-9 16,11-7-24-16,28-23-81 15,-9-7-192-15,-10-19-545 0</inkml:trace>
  <inkml:trace contextRef="#ctx0" brushRef="#br0" timeOffset="327337.7075">27463 11655 1385 0,'0'0'184'0,"0"0"-41"16,0 0-115-16,122-29-16 15,-57 21-12-15,17-1 3 16,-3-1-3-16,0-4-23 16,-6-3-50-16,-15-1-77 15,-1-3 16-15,-14 2 79 16,-11 5 36-16,-13 8 19 0,-10 2 5 16,-8 4 18-16,-1 0-4 15,0 20-11 1,-9 7 30-16,-2 9 27 0,5 10-25 15,6 0-11 1,0 1 4-16,14-5 12 0,13-5-1 16,7-7-6-16,5-7-16 15,3-10 11-15,3-6-17 16,-3-7 2-16,-2-4-6 16,0-19-11-16,-1-10 13 15,-2-13-14-15,-4-3-4 16,-9-1-18-16,-12 11-7 15,-12 12 28-15,-6 20-7 16,-21 10-12-16,-6 28 10 16,1 14 4-16,5 24 6 0,9 22 6 15,10 14 13-15,8 7-8 16,0-10-11-16,0-26 0 16,0-26-23-16,0-10-13 15,-2-10-1-15,-8-1 7 16,-2-2 11-16,-7-7 19 15,-6-10 19-15,-7-10 13 16,1-7 19-16,0-16 26 16,8-8 44-16,10-11 14 15,13-8-38-15,15-6-59 16,27 3-38-16,14 4-36 16,11 18 7-16,20 16-14 15,11 15-18-15,16 29-17 0,-5 11-74 16,-27-3-147-16,-23-9-918 15</inkml:trace>
  <inkml:trace contextRef="#ctx0" brushRef="#br0" timeOffset="327475.7041">29504 12461 335 0,'0'0'1391'15,"0"0"-1120"-15,0 0-121 16,0 0-121-16,0 0-29 15,0 0-100-15,0 0-130 16,-43 0-176-16</inkml:trace>
  <inkml:trace contextRef="#ctx0" brushRef="#br0" timeOffset="332811.2731">11000 5406 1068 0,'0'0'226'16,"0"0"-163"-16,0 0-18 15,0 0 21-15,0 0 25 16,0 0-15-16,3 0-18 16,-3 0-1-16,0 0-26 15,0 0-14-15,0 3-3 16,0 4-14-16,0 12-12 15,-9 22 6-15,-12 24 6 16,0 7 6-16,-2-3 10 0,3-5-14 16,5-14 8-16,-3 6-10 15,3 6-1-15,2-9 0 16,5-4-8-16,3-12-34 16,5-10-59-16,0-15-138 15,3-8-151-15,7-4-460 0</inkml:trace>
  <inkml:trace contextRef="#ctx0" brushRef="#br0" timeOffset="333523.7793">10997 5198 983 0,'0'0'85'15,"0"0"-59"-15,-94-1-8 16,45 8 11-16,1 10 10 16,-4 8 1-16,-2 9-5 15,-3 21 4-15,-8 21-4 16,8 22 30-16,3 3 6 16,13-5-30-16,18-7-13 15,4-13-7-15,11-8 8 16,2-13-18-16,6-13 5 15,0 2 16-15,3 3-5 0,8 4-21 16,5-1 7 0,2-6-13-16,6-9 1 15,2-5 0-15,6-7 0 16,4-5 6-16,6-7-6 16,4-4 12-16,3-4-4 0,2-3-8 15,7-2 11-15,-5-10-9 16,-2-3-3-16,-1-4 12 15,-4-1-11-15,-8-4 0 16,0-1 15-16,-5-6-16 16,-3-9 1-16,-2 0 6 15,-1-9-7-15,-9-1 2 16,-5-1-2-16,-2 0 8 16,-1 3 1-16,-7 1-8 15,0 3 8-15,0 2 9 0,-3 3-1 16,0-1 18-16,0 3-11 15,0-2-8-15,0 1-1 16,0-1-8-16,0 0 0 16,3 2-7-16,0 0-5 15,-3 6 5-15,0 4 6 16,0 4 0-16,0 5 15 16,-9 2-20-16,-4 1 24 15,-4 1-5-15,-5 0-20 16,-2-2 0-16,0 5-6 15,-6 0 5-15,-6 1-7 16,4 3-12-16,-7 4-15 16,-9 3-43-16,-4 1-16 0,-30 27-43 15,11 1-159-15,15-4-473 16</inkml:trace>
  <inkml:trace contextRef="#ctx0" brushRef="#br0" timeOffset="334868.4881">2803 12616 1018 0,'0'0'148'0,"0"0"-99"16,0 0 74-16,0 0-52 15,0 0-14-15,0 0 11 0,0-7-10 16,0 7-8-16,0 0-8 15,-3 0-11-15,3 0-17 16,-3 0-11-16,0 7-3 16,-7 19-10-16,-5 25 1 15,-9 28 9 1,-9 20 12-16,2 9-11 0,1-16 15 16,6-24-7-16,9-26-9 15,2-2 13-15,1-1-12 16,-2 1-1-16,4-4 5 15,7-9-5-15,0-11-21 16,3-12-103-16,12-14-207 16,6-11 8-16,-2-15-553 0</inkml:trace>
  <inkml:trace contextRef="#ctx0" brushRef="#br0" timeOffset="335358.8358">2697 12626 1448 0,'0'0'160'16,"0"0"-96"-16,0 0-24 16,0 0-40-16,0 0 0 15,0 0-20-15,0 0 10 16,82 43 9-16,-36 16 0 16,2 20 1-16,1 21 0 15,-7-8 1-15,-12-19 8 0,-11-20-9 16,-5-17 1-1,2 4 5-15,-1-7-6 0,3 3-1 16,-9-16 1-16,0-10 0 16,-2-6 0-16,-2-4 6 15,4-14 9-15,4-16 9 16,10-14-14-16,2-8-9 16,2-3-1-16,0 1 0 15,-5 8 0-15,-4 1 13 16,-3 7 11-16,-6-1 9 15,-6 3-5-15,0-1-10 16,0-2 6-16,-3-4-12 16,0-3-12-16,0-4 1 15,3-3 0-15,0 0 0 0,4 4-1 16,4 5 1-16,-2 9 5 16,-2 11-6-16,-1 8 0 15,-3 9-1-15,0 7-7 16,-3 0-1-16,0 0-34 15,0 30-95-15,0 6-63 16,0-3-189-16</inkml:trace>
  <inkml:trace contextRef="#ctx0" brushRef="#br0" timeOffset="335876.2037">3640 13439 833 0,'0'0'169'16,"0"0"-54"-16,0 0 62 15,0 0-57-15,0 0 0 16,0 0-19-16,0 0-41 16,0-1 16-16,0 1-26 15,0 0-12-15,-3 0-5 16,-3 0-19-16,-10 17-7 16,-4 10-7-16,-10 12 0 15,-4 5-3-15,1 8 3 16,5-3 0-16,4-5 0 0,8-4-1 15,8-8-8 1,5-9-59-16,3-9-66 0,14-14-139 16,14-11-10-16,-1-15-96 15</inkml:trace>
  <inkml:trace contextRef="#ctx0" brushRef="#br0" timeOffset="336244.422">3904 13055 443 0,'0'0'555'16,"0"0"-476"-16,0 0 26 15,0 0-56-15,0 0-36 16,0 0-6-16,0 0 47 15,81-2 11-15,-41 2 12 16,2 0-2-16,5 2-6 16,1 1-23-16,3 0-6 15,0 1-8-15,-2-1-7 16,0-3-8-16,-4 4-16 16,-6-4 9-16,-5 0-9 15,-4 0 5-15,-6 0 6 16,-8 0-12-16,-4 0 0 15,-3 0 0-15,-3 0 0 0,-5-1-18 16,-1-12-59 0,0 1-231-16,0-1-943 0</inkml:trace>
  <inkml:trace contextRef="#ctx0" brushRef="#br0" timeOffset="336769.5501">4893 12312 1252 0,'0'0'158'16,"0"0"-132"-16,0 0 3 15,0 0-27-15,0 0 22 16,78-13 5-16,-51 13-10 0,1 0 2 15,2 10-20 1,6 10 20-16,-2 6-7 0,3 4-1 16,2 7 9-1,0 8 0-15,0 2-12 0,-2 6 9 16,-6 2-7-16,-1 6-1 16,-4 1-2-16,-7-3-2 15,0 3 4-15,-8-2 0 16,-5-4-10-16,-3 1 10 15,-3-4-10-15,0 3-1 16,0 0 0-16,-14-6 0 16,-5 3-14-16,-4-7-30 15,-21 9-64-15,8-11-52 0,-3-12-148 16</inkml:trace>
  <inkml:trace contextRef="#ctx0" brushRef="#br0" timeOffset="337682.7586">2421 12454 523 0,'0'0'169'0,"0"0"-127"16,0 0 48-16,0 0 22 15,0 0 21-15,0 0 3 16,0 0-30-16,-4-24-18 16,2 22-3-16,-4-1-20 15,-1 3-5-15,-7 0-31 16,-2 0-18-16,-5 5-11 16,-7 16-7-16,-14 25 7 15,-10 30-5-15,2 27 5 0,10 11 1 16,24-7 6-1,16-15 3-15,19-13-1 0,17-15 6 16,3-9 8-16,-2-14 2 16,23 4-3-16,23 11-22 15,32 8-14-15,16-2-14 16,-7-16-30-16,-19-13-73 16,-38-16-107-16,-18-7-690 0</inkml:trace>
  <inkml:trace contextRef="#ctx0" brushRef="#br0" timeOffset="338303.2583">5432 13428 519 0,'0'0'157'0,"0"0"9"0,0 0-40 15,0 0-28-15,0 0 16 16,0 0-31-16,0 0-24 16,-12 0-14-16,9 0-33 15,0 0-12-15,0 0-8 16,0 0-44-16,-3 0-47 16,-3 0-96-16,3 0-143 15,0 0-256-15</inkml:trace>
  <inkml:trace contextRef="#ctx0" brushRef="#br0" timeOffset="338578.5426">5432 13428 222 0,'-79'7'168'0,"74"0"-17"16,-2 0-34-16,4 3 35 16,-3 6-30-16,0 0-6 15,-3 4-16-15,-3 0-13 16,-6 3 4-16,-3 0-3 16,-7 0 1-16,-2 0-3 15,-3-2-34-15,-1-3-14 16,1-4-7-16,2-1-15 15,4-3-9-15,3 0-7 16,6-3 0-16,5-3-11 16,4-1-78-16,4 0-152 15,2-3-487-15</inkml:trace>
  <inkml:trace contextRef="#ctx0" brushRef="#br0" timeOffset="339509.3406">892 12609 1149 0,'0'0'137'16,"0"0"-8"-16,0 0-37 16,0 0-54-16,0 0-12 15,58-88-4-15,-31 71 11 16,1 7-15-16,2 7-7 16,1 3-9-16,-1 9 8 0,-4 12-13 15,-4 8 5-15,-6 11-2 16,-8 6 0-16,-8 4-6 15,0 5-3-15,-21-2 9 16,-3-3 0-16,-3-4 0 16,-1-6 0-16,1-6 1 15,8-5 0-15,2-9 1 16,10-7 7-16,4-6-9 16,3-7 18-16,10 0 22 15,11 0-28-15,12 0 4 16,4-7 15-16,8-3-11 0,-3 0-4 15,-2 3-16 1,-6 0 0-16,-4 1 0 0,-6 3-32 16,0-1-63-16,-3-2-131 15,-9 2-161-15</inkml:trace>
  <inkml:trace contextRef="#ctx0" brushRef="#br0" timeOffset="339781.519">1395 12354 230 0,'0'0'1347'15,"0"0"-1213"-15,0 0-58 16,0 0-68-16,0 0-8 16,0 0-17-16,0 0 10 0,86 38 6 15,-47 2 0 1,4 8 1-16,-4 5 0 0,0 7 0 15,-8 6 0 1,-7-3 6-16,-8-1-6 0,-11-2-1 16,-5-7 0-16,-5-6-44 15,-17-5-19-15,-24 5-54 16,4-12-90-16,0-11-275 0</inkml:trace>
  <inkml:trace contextRef="#ctx0" brushRef="#br0" timeOffset="340377.4449">850 12460 993 0,'0'0'98'0,"0"0"-85"16,0 0 15-16,0 0-21 15,0 0 8-15,-91-6 5 16,78 6 10-16,-1 10 28 15,4 7-14-15,-1 6-8 16,-1 13 16-16,-1 14 18 16,-2 16 17-16,3 0-30 0,0 2-19 15,3 0-5 1,6-13-14-16,3 4 9 0,0-8 30 16,14-9-2-16,14-2 1 15,11-8-31-15,7-5-14 16,12-7 6-16,5-3-18 15,1-7 4-15,5-3-4 16,-2-4-79-16,10-3-90 16,-17-3-183-16,-17-7-864 0</inkml:trace>
  <inkml:trace contextRef="#ctx0" brushRef="#br0" timeOffset="345403.8623">3974 13065 345 0,'0'0'92'15,"0"0"-67"-15,0 0-24 16,0 0 0-16,0 0 6 0,0 0 9 16,0 0 38-16,-37-3 41 15,34 2 38-15,3-2-22 16,0 3-37-16,0 0-9 16,0 0-28-16,0 0-19 15,0 0 5-15,0 0-13 16,0 0 6-16,0 0-2 15,0 0-1-15,0 0 12 16,0 0-5-16,0 0 8 16,0 0 15-16,0 0 6 15,0 0-5-15,0 0-8 16,0 0-13-16,0 0 3 16,0 0-15-16,0 0-4 0,0 0 3 15,0 0-1-15,0 0 2 16,0 0 0-16,0 0 9 15,0 0 22-15,0 0-6 16,0 0-25-16,0 0-3 16,0 0-8-16,0 0-1 15,-3 4-58-15,-3 9-211 16,-3-3-680-16</inkml:trace>
  <inkml:trace contextRef="#ctx0" brushRef="#br0" timeOffset="351991.4745">8698 12969 434 0,'0'0'176'16,"0"0"-5"-16,0 0 69 15,0 0-29-15,0 0-21 16,0 0-36-16,0 0-30 16,-6 0-46-16,-3-3-51 15,-1-1 5-15,-1-5-19 16,2-1-12-16,-3-3 11 15,5-4 30-15,1-3 17 16,4-2-20-16,2-2-22 16,8-5-9-16,23 2-8 15,12 1-17-15,17 3 17 0,7 3-1 16,5 6-1-16,-1 11 1 16,-11 3-10-16,-6 3 10 15,-17 14-5-15,-7 10 0 16,-14 3 5-16,-16 5-8 15,0 9 4-15,-22 2 4 16,-14 4-9-16,-13 2 9 16,-2-3-7-16,-10-5 8 15,1-2 0-15,2-2 0 16,6-8 1-16,7-5 0 16,9-3-1-16,11-4 0 15,7-3 0-15,6-2-12 16,9-5 2-16,0 3-3 0,3-3 13 15,0-3 8 1,9 3 0-16,6 1 2 0,9-1-3 16,9-2 8-16,13-1 30 15,21-4-4-15,2-3 12 16,5 0-21-16,1 0-20 16,-14 0 1-16,1-6-13 15,-6 2 0-15,-11 2 0 16,-14-1 0-16,-7 0-10 15,-11 3-34-15,-4 0-50 16,-6 0-44-16,0 0-104 16,-3 0-419-16</inkml:trace>
  <inkml:trace contextRef="#ctx0" brushRef="#br0" timeOffset="352893.1173">11143 12873 314 0,'0'0'171'0,"0"0"-15"16,0 0 103-1,0 0-67-15,0 0-14 0,0 0 34 16,-85-36-49-16,76 23-13 15,6-7-10-15,0 0-42 16,3-2-39-16,3-5-32 16,15 3-20-16,9-1-7 15,12 5-6-15,7 6 5 16,6 4 1-16,-1 10-6 16,4 0 5-16,-3 14-8 15,-4 9 2-15,-5 6 6 16,-10 5-7-16,-3 4 8 15,-12-1 0-15,-8-3-6 0,-7 1-3 16,-3-1-20 0,-6-1 1-16,-16-3-7 0,-8 0-3 15,-9-4 14-15,-7-7 4 16,-3-2 8-16,1-4 6 16,-1-6-4-16,10-4 8 15,11-3 2-15,14 0 0 16,11 0 12-16,3-9 4 15,17 2-16-15,14-3-15 16,12 3-1-16,5 4 15 16,4 3-5-16,-4 0 1 15,-2 9 4-15,-4 8-5 16,-6 7 0-16,-9 3 6 16,-8 5 0-16,-10 4 1 0,-6-3 1 15,-3 4-1-15,-6-5 17 16,-16 1-1-16,-4-3 14 15,-10-6 16-15,-2-5-9 16,-11-2-5-16,-4-7-28 16,-5-4-5-16,-33-6-88 15,12-9-122-15,9-5-558 0</inkml:trace>
  <inkml:trace contextRef="#ctx0" brushRef="#br0" timeOffset="354587.176">9896 13043 662 0,'0'0'91'15,"0"0"2"-15,0 0 47 16,0 0 0-16,0 0 3 15,0 0 21-15,0 0-13 0,-18-7-63 16,18 7-11-16,0 0-39 16,0 0 2-16,0 0 1 15,0 0-9-15,0 0-9 16,6 0-11-16,6 0-3 16,8 5 51-16,12 2 4 15,10 0 13-15,13 0-14 16,5-4-26-16,10 0-10 15,0-3-11-15,-3 0-9 16,-3 0 10-16,-7-3-11 16,-12 0-6-16,-11 2 0 15,-10 1 1-15,-8 0-1 16,-7 0 0-16,-4 0-12 16,-5 0 0-16,0 0-50 15,0 0-49-15,0 0-30 0,-8 0-46 16,-8 0-110-16,1 0-366 0</inkml:trace>
  <inkml:trace contextRef="#ctx0" brushRef="#br0" timeOffset="355746.7283">12419 13065 907 0,'0'0'208'0,"0"0"-56"15,0 0 53-15,0 0-56 16,0 0-70-16,0 0-9 16,-17-17 5-16,17 17-31 15,1 0-9-15,9 0-28 16,2 0-6-16,10 0 14 16,8 5-9-16,9 0 5 15,4-1 5-15,5-4-14 16,4 0 5-16,0 0-7 0,-4 0 0 15,-2 0-41-15,-7 0-69 16,-9 0-97-16,-8 0-194 16,-13 0-707-16</inkml:trace>
  <inkml:trace contextRef="#ctx0" brushRef="#br0" timeOffset="355979.8915">12312 13356 175 0,'0'0'1284'16,"0"0"-1145"-16,0 0-65 15,0 0-13-15,90 13-27 0,1-13 59 16,30 0 16-16,9 0-32 16,-24-6-28-16,-30-1-39 15,-34 7-9-15,-10 0-1 16,3 0-15-16,-8 0-51 15,-8 7-108-15,-10 6-195 16,-9-3-404-16</inkml:trace>
  <inkml:trace contextRef="#ctx0" brushRef="#br0" timeOffset="357381.6066">10191 13128 519 0,'0'0'0'0,"0"0"-9"15,0 0-272-15</inkml:trace>
  <inkml:trace contextRef="#ctx0" brushRef="#br0" timeOffset="361788.643">14048 13270 985 0,'0'0'266'0,"0"0"-111"15,0 0 50-15,0 0-90 16,0 0-37-16,0 0-21 15,0 0-13-15,-3-7 22 16,3 7-10-16,0 0-17 16,0 0-10-16,3 0-19 15,10 0-10-15,10 0 0 16,14 7 31-16,11 3 7 0,10 0-19 16,4 0-8-1,9-1-4-15,-4-2-5 0,-3-4 8 16,-7 1-9-16,-11-4-1 15,-7 0 8-15,-14 0-8 16,-4 0 0-16,-12 0-1 16,-3 0-3-16,-3 0-18 15,-3 0-31-15,0 0-64 16,0 0-42-16,3 0-94 16,0 0-318-16</inkml:trace>
  <inkml:trace contextRef="#ctx0" brushRef="#br0" timeOffset="362359.0467">15292 12989 1300 0,'0'0'236'15,"0"0"-119"-15,0 0-18 16,0 0-10-16,0 0 30 16,0 0-1-16,0 0-26 15,10-32-18-15,-8 29-17 16,-2 3-12-16,0 0-16 16,0 0-2-16,0 0-3 15,0 0-5-15,0 0-1 0,0 0-17 16,0 0 12-1,0 0-13-15,0 0-1 0,0 0-5 16,0 0-21-16,0 8-3 16,0 6-13-16,0 13 30 15,0 11 13-15,0 6 0 16,0 8 0 0,0 2 6-16,-3 2-5 0,-3 0 0 15,-4-3-1-15,1-1 0 16,-1-5 1-16,3-4 0 15,3-3-1-15,2-7 0 16,2-7 0-16,0-3-1 0,0-9-3 16,0-1 4-16,0-8 0 15,0-3 1-15,0 1-1 16,0-3 0-16,0 0 1 16,0 0-1-16,0 0 0 15,0 0-10-15,0 0 8 16,0 0-25-16,0 0-29 15,0 2-49-15,-10 3-80 16,1-3-72-16,-8 3-421 0</inkml:trace>
  <inkml:trace contextRef="#ctx0" brushRef="#br0" timeOffset="364298.5598">14169 14011 317 0,'0'0'711'0,"0"0"-642"15,0 0-40-15,0 0 7 16,0 0 6-16,0 0 35 16,0 0-15-16,-7 0-33 15,30 0 61-15,-2 0-10 16,9 0-33-16,3 0-14 16,7 0-20-16,5-2 2 15,22 2-8-15,21-2-6 16,22 2 12-16,11-3-12 0,-9 3 7 15,-6 0 0-15,-35-3-7 16,-9 3-1-16,-22 0 0 16,-6 0 1-16,5 0-2 15,-6 0 1-15,-2 0-42 16,-11 0-52-16,-20 0-74 16,0 0-117-16,-9 0-235 0</inkml:trace>
  <inkml:trace contextRef="#ctx0" brushRef="#br0" timeOffset="364692.8391">13915 14194 552 0,'0'0'135'0,"0"0"-106"0,0 0 35 16,0 0 20-16,0 0 47 16,78 1-36-16,-35-1-25 15,5 0-15-15,7 0-28 0,6 0 4 16,18 0 11-16,15 0 13 15,18-1-12-15,6-4-9 16,-8 2-25-16,-11 1 4 16,-26 0-12-16,-18-1-1 15,-15 0 13-15,-4 2-11 16,-6 1-1-16,-3 0-1 16,-3-3-9-16,-11 3-55 15,-10 0-86-15,-3 0-176 16,0 0-413-16</inkml:trace>
  <inkml:trace contextRef="#ctx0" brushRef="#br0" timeOffset="368949.5878">17002 13098 834 0,'0'0'123'0,"0"0"-45"15,0 0 10-15,0 0-26 0,0 0 5 16,0 0 17 0,36-27 32-16,-36 27 0 0,0 0-18 15,0 0 4 1,0 0-14-16,0 0-13 0,0 0-15 16,0 0-9-16,-6 0-16 15,3 0-26-15,-8-3-1 16,-4 3-8-16,-1 0-3 15,-8 0-3-15,-4 0 6 16,-8 0-9-16,-7 7 9 16,-5 7-11-16,-4 5 10 15,0 1 1-15,3 0 0 16,7 6-1-16,0 1 1 16,9 5-17-16,0 5 16 15,11 5-11-15,3 2 12 0,9 5 8 16,7 1-8-16,3-1 20 15,8-5-18-15,13 1-1 16,5-8 14-16,9-3-14 16,4-8 7-16,4-3-7 15,5-7-1-15,4-6 3 16,1-6-3-16,1-4-36 16,-2-3-37-16,1-14-64 15,2-17-78-15,-16 4-178 16,-13 1-534-16</inkml:trace>
  <inkml:trace contextRef="#ctx0" brushRef="#br0" timeOffset="369228.7833">16542 13455 1435 0,'0'0'224'0,"0"0"-150"16,0 0-1-16,0 0-66 15,107-10-7-15,-45 0 13 16,8-3-6-16,5-4-6 16,-17 5-1-16,3-1 0 15,-7 5-7-15,-13-2-51 16,-6 1-37-16,-5-1-89 16,-11 0-74-16,-8 0-457 0</inkml:trace>
  <inkml:trace contextRef="#ctx0" brushRef="#br0" timeOffset="369504.777">16911 12900 1443 0,'0'0'177'15,"0"0"-113"-15,0 0 36 16,0 0-75-16,0 0-24 15,0 0-1-15,0 0-23 16,-33 20 23-16,25 17 31 16,-3 22 17-16,-4 20 18 15,-3 20-19-15,6 4 5 0,3-20-2 16,6-18-23-16,3-26-11 16,0 1-16-16,0 4 7 15,0 2-7-15,0 4 0 16,0-11 0-16,6-3 0 15,0-10-65-15,-3-2-55 16,3-5-66-16,-2-8-188 16,-1-5-771-16</inkml:trace>
  <inkml:trace contextRef="#ctx0" brushRef="#br0" timeOffset="370089.1935">17951 12900 1187 0,'0'0'338'0,"0"0"-263"15,0 0-50-15,0 0-7 16,0 0-18-16,0 0-10 16,0 0 0-16,-49-22 10 15,44 31 17-15,0 4 14 16,-1 7 8-16,-1 7 20 15,-3 12-23-15,-6 21-1 0,-1 22 8 16,-1 16-13 0,-2-5 3-16,8-19-16 0,7-22 1 15,2-15 0-15,3 5-11 16,0 2-6-16,0 2 12 16,0-3-13-16,0-7-1 15,0-9-55-15,3-1-20 16,0-10-30-16,2-9-34 15,0-1-134-15,-1-6-320 0</inkml:trace>
  <inkml:trace contextRef="#ctx0" brushRef="#br0" timeOffset="370459.4571">17946 12982 1197 0,'0'0'143'16,"0"0"-8"-16,0 0 25 15,0 0-87-15,0 0-36 16,0 0-4-16,0 0-18 16,25-49-2-16,-13 49-3 15,1 0-10-15,3 11 0 16,-1 11 1-16,6 11-1 15,1 7 16-15,5 9 4 16,2 4 5-16,4 4 3 16,2-2-10-16,4-1-7 0,-4-5-9 15,3-3 4 1,-3-6 3-16,0-7-9 0,-9-4 1 16,0-9-1-16,-2-3-32 15,-3-10-21-15,1-4-46 16,9-13-44-16,-3-10-184 15,-6-10-735-15</inkml:trace>
  <inkml:trace contextRef="#ctx0" brushRef="#br0" timeOffset="370814.7081">18652 12696 1200 0,'0'0'128'15,"0"0"-50"-15,0 0 63 16,-7-84-51-16,7 75-28 16,0 6-32-16,0 0-8 15,-3 3 9-15,3 0-22 16,-4 0-7-16,1 0-2 16,-1 10 0-16,-4 8-2 15,-3 9 1-15,-4 10 1 16,0 6 0-16,1 3 0 15,4 0 1-15,0-2 9 16,2 1-10-16,0-4 15 0,0 4-5 16,-1 4 8-1,3 5 20-15,-5 8-19 0,4 2 3 16,2 5-9-16,-1 13-13 16,-4 18 0-16,-3-14-60 15,-4-11-239-15</inkml:trace>
  <inkml:trace contextRef="#ctx0" brushRef="#br0" timeOffset="383345.5882">3121 13336 54 0,'0'0'89'0,"0"0"-62"15,0 0-25-15,0 0-2 0,0 0-25 16,0 0-76-16,0-10 58 15,7 10 40-15</inkml:trace>
  <inkml:trace contextRef="#ctx0" brushRef="#br0" timeOffset="383649.7912">3121 13336 70 0,'7'-17'58'15,"-7"14"11"-15,0 3-12 16,0 0-37-16,0 0-19 16,0 0-1-16,0 0-17 15,0 0 5-15,0 0-18 16,0 0-2-16,0 0 21 15,0 0 11-15,0 0 10 16,0 0 3-16,0 0-12 0,0 0 0 16,0 0-1-1,0 0 0-15,0 0-1 0,0 0 1 16,0 0-7-16,0 0-3 16,0 0-6-16,0 0 16 15,0 0-2-15,0 3-15 16,0 4-21-16,0 0-29 15</inkml:trace>
  <inkml:trace contextRef="#ctx0" brushRef="#br0" timeOffset="398310.3533">5997 14000 1228 0,'0'0'153'0,"0"0"27"16,0 0-78-16,0 0-31 15,0 0-39-15,0 0-16 16,88-70-4-16,-62 51 3 0,5 3 4 16,-4 6 5-16,-3 6-9 15,-2 4-9-15,-2 0-6 16,-4 7 0-16,-4 13 0 16,-2 6 0-16,-7 4 0 15,-3 6 0-15,-6 0 0 16,-16-2 0-16,-2-2 0 15,2-9 0-15,-1-3 0 16,1-9 1-16,10-5 8 16,0-3-3-16,9-3 1 15,3 0-1-15,0 0-6 16,15-9-9-16,3 2 9 16,9 3-10-16,4 4-1 0,-1 0 10 15,3 7-5 1,-5 13 5-16,2 2 1 0,-8 5 0 15,-5 3 0-15,-4 1-8 16,-13 1 7 0,0 1 1-16,-10-1 0 0,-10-5 0 15,-5 0 1-15,-5-8 14 16,0-2-15-16,-1-4-7 16,-2-6-18-16,-6-7-76 15,8 0-113-15,7 0-382 0</inkml:trace>
  <inkml:trace contextRef="#ctx0" brushRef="#br0" timeOffset="398638.559">6439 13891 1324 0,'0'0'132'15,"0"0"-67"-15,0 0-46 16,88-40-10-16,-58 40-4 16,1 7 30-16,2 16 6 15,0 7-9-15,-2 6-13 16,-4 7-6-16,-5 6 19 16,-5 5 2-16,-11-1-18 15,-2 5 1-15,-4-4-9 0,-4-2 8 16,-13-5-15-1,-5-4 0-15,-8 0 8 0,-1-7-9 16,-11-3-44-16,-4-6-20 16,-35-11-89-1,11-9-133-15,3-7-337 0</inkml:trace>
  <inkml:trace contextRef="#ctx0" brushRef="#br0" timeOffset="398933.7742">5748 13911 616 0,'0'0'533'0,"0"0"-472"0,-112-3 3 16,72 9 0-16,10 14-8 15,6 10 14-15,5 22-3 16,10 25-31-16,9 21 3 15,0-5-2-15,6-13-5 16,12-27 3-16,-3-13-8 16,13 5-14-16,8-2-13 15,16 4-1-15,48-9-16 16,-12-11-103-16,-3-17-289 0</inkml:trace>
  <inkml:trace contextRef="#ctx0" brushRef="#br0" timeOffset="400038.2402">7652 14060 469 0,'0'0'67'0,"0"0"-66"16,0 0 4-16,0 0 6 15,0 0 54-15,0 0 74 0,0 0 50 16,-48-69 2 0,48 68-16-16,0 1 3 0,0 0-38 15,0 0-44-15,0 0-8 16,0 0-34-16,0 0-28 15,0 0-24-15,17 0-2 16,18 0 0-16,13 0 47 16,25 0 0-1,-1 0-9-15,7 0-23 0,0 0-14 16,-18 0 8-16,5 0-9 16,-11 0 1-16,-13 0 0 15,-9 0-1-15,-11 4-11 16,-10 2-6-16,0-2-20 15,-9 3 6-15,-3 3-3 16,0 2 3-16,0 5 20 16,-15 6-7-16,-6 2 12 0,-9 2 0 15,-9 3-4-15,-7 1 10 16,-6 4-1-16,-6-1-1 16,1-2 1-16,2-2 2 15,1 0-1-15,12-7 0 16,4 0 13-16,9-3 9 15,10-6-11-15,4-1-11 16,9-3 3-16,6-5-3 16,0 2 0-16,6 0 7 15,12 3 7-15,10 0 10 16,11 0 12-16,10 0-3 16,9-7 5-16,5 0-13 0,7-3 0 15,2 0 0-15,-1-3-16 16,-8-4 5-16,-5 1-14 15,-7-1 0 1,-12 1 0-16,-9 5-12 0,-8-2-25 16,-6 0-35-16,-8 3-36 15,-2 0-23-15,0 0-44 16,-3 0-96-16,1 3-91 16,-4 4-273-16</inkml:trace>
  <inkml:trace contextRef="#ctx0" brushRef="#br0" timeOffset="400310.4256">8974 14430 1039 0,'0'0'193'0,"0"0"7"15,0 0-29-15,0 0-86 16,0 0 20-16,0 0 3 15,0 75-4-15,-6-41-13 16,-9 5-28-16,-6 3-21 16,-4 5-23-16,-5 0-9 15,-3-1-10-15,2-1 0 16,1-8 0-16,0-6-59 16,12-6-61-16,0-18-86 15,9-4-126-15,3-3-430 0</inkml:trace>
  <inkml:trace contextRef="#ctx0" brushRef="#br0" timeOffset="400686.6935">9808 14093 1204 0,'0'0'232'0,"0"0"-7"15,0 0-60 1,0 0-92-16,0 0-29 0,0 0-20 16,0 0-23-16,-39 29 15 15,11-6-3-15,-2 7 11 16,-6 0 2-16,0 9-4 15,-1 1 4-15,-3 3-11 16,-2 0-15-16,0 3 10 16,-1 0-10-16,7-6-2 15,5-3-21-15,4-11-33 16,9-3-20-16,6-10-40 16,6-6-31-16,-3-7-72 15,3-10-46-15,-1-10-75 0</inkml:trace>
  <inkml:trace contextRef="#ctx0" brushRef="#br0" timeOffset="401000.9232">9241 14136 1232 0,'0'0'309'16,"0"0"-209"-16,0 0 52 15,0 0-94-15,0 0-8 16,0 0-26-16,0 0-14 15,-6-1-10-15,18 15 0 16,4 9 28-16,4 3 1 16,2 4 10-16,-1 3 1 15,4 3-6-15,-5 4 0 0,5-1-15 16,-1 1-13 0,1 1 15-16,-2 1-13 0,2-2-2 15,-1-4 2-15,1 0-8 16,-5-3 2-16,2-6-2 15,-4-1 0-15,-6-7 0 16,1-2-40-16,-10-3-91 16,-3-4-85-16,0-4-295 0</inkml:trace>
  <inkml:trace contextRef="#ctx0" brushRef="#br0" timeOffset="403554.7343">19447 13284 1540 0,'0'0'157'0,"0"0"-18"0,0 0-26 16,0 0-90-16,0 0-23 15,0 0-1-15,4-7-11 16,-4 7 12-16,0 0-1 15,0 0 1-15,0 0-2 16,0 3-8-16,0 7 9 16,0 4 1-16,0-2 0 15,-4 1-1-15,3 0-12 16,-1-6-50-16,1-3-42 16,1-4-82-16,0-10-113 15,0-4-396-15</inkml:trace>
  <inkml:trace contextRef="#ctx0" brushRef="#br0" timeOffset="403925.0048">19327 13197 1345 0,'0'0'237'0,"0"0"-197"15,0 0-18-15,0 0-13 16,0 0-9-16,119 11 41 15,-23-11 14-15,27 0-2 16,-10-1-18-16,-22-8-22 16,-33 5-4-16,-25 1-9 15,-4 3-79-15,-7 0-38 16,-22 0-126-16,-6 0-94 16,-24 6-221-16</inkml:trace>
  <inkml:trace contextRef="#ctx0" brushRef="#br0" timeOffset="404106.1266">19372 13379 446 0,'0'0'931'0,"0"0"-824"15,0 0 14-15,0 0-75 16,117 0 65-16,-55-7 6 16,9-2-64-16,3 2-21 15,-7-3-26-15,-6 3-6 16,-8 1-7-16,-9-1-62 15,-6 0-22-15,5-9-15 16,-7 0-148-16,-12-1-150 0</inkml:trace>
  <inkml:trace contextRef="#ctx0" brushRef="#br0" timeOffset="404357.3061">20151 12896 1577 0,'0'0'227'0,"0"0"-199"16,0 0 23-16,0 0-51 16,0 0-22-16,0 0 21 15,87 40 1-15,-51-4 1 16,0 8-1-16,-4 8-3 16,-6-1 3-16,-4 1 0 15,-4 0-1-15,-11-1 0 16,-5-2-8-16,-2-6-34 15,-6-7-23-15,-26 4-20 16,6-13-91-16,-4-9-165 0</inkml:trace>
  <inkml:trace contextRef="#ctx0" brushRef="#br0" timeOffset="406090.5535">21369 12943 1220 0,'0'0'132'16,"0"0"-1"-1,0 0-16-15,0 0-28 0,0 0 17 16,0 0 8-1,0 0-13-15,23-50-29 0,-23 50-48 16,0 4-22-16,0 12-33 16,-10 15 33-16,-6 24 6 15,-4 1 13-15,0 11-11 16,3 2-8-16,6-13 0 16,4 6 0-16,4-9-25 15,3-10-40-15,0-10-55 16,5-9-30-16,15-18-38 0,0-6-91 15,-2-3-296-15</inkml:trace>
  <inkml:trace contextRef="#ctx0" brushRef="#br0" timeOffset="406353.7357">21445 12906 1605 0,'0'0'168'16,"0"0"-153"-16,0 0 33 15,0 0-48-15,0 0-20 16,0 0-6-16,0 0 26 16,68 20 0-16,-37 7 5 15,2 6-5-15,0 4 1 16,2 8 3-16,-4-1-4 16,2 1 0-16,1-4 0 0,1-6 1 15,-3-4-1-15,1-8 0 16,-4-6 0-16,-1-12-22 15,8-7-70-15,-6-15-113 16,-5-6-344-16</inkml:trace>
  <inkml:trace contextRef="#ctx0" brushRef="#br0" timeOffset="406582.89">22063 12673 1714 0,'0'0'177'15,"0"0"-126"-15,0 0-38 16,0 0-13-16,0 0-36 16,0 0 36-16,-6 88 19 0,6-38 15 15,0 7 6-15,0 15-19 16,-8-9 3-16,-7 6-14 16,2-2-9-16,-4-12-1 15,4 4-6-15,2-8-64 16,4-9-65-16,6-9-91 15,1-19-415-15</inkml:trace>
  <inkml:trace contextRef="#ctx0" brushRef="#br0" timeOffset="407232.3542">23372 12662 1515 0,'0'0'114'16,"0"0"-90"-16,0 0-24 15,0 0-13-15,6 90 13 16,-4-35 0-16,-2 16 12 16,0 15 7-16,0-4-12 15,0-10 6-15,-3-12-12 16,0-15 0-16,0-1 5 16,1-2-6-16,2-9 0 15,0-13 0-15,-1-13-1 0,-1-7 1 16,-5-3 15-1,-3-27-15-15,-7-12-6 0,-8-9-70 16,-11-1 9-16,-9 5 37 16,-4 18 30-16,-3 13 13 15,3 16-6-15,4 9 3 16,10 17 19-16,11 8-4 16,17 6-5-16,7 2-2 15,17-5-4-15,18-1 4 16,28-3-6-16,28-10-12 15,24-13-10-15,3-10-58 16,-29-10-136-16,-29-13-345 0</inkml:trace>
  <inkml:trace contextRef="#ctx0" brushRef="#br0" timeOffset="407484.5323">23796 12972 1542 0,'0'0'175'0,"0"0"-78"16,0 0-88-16,0 0-9 15,0 0-11-15,81 37 9 16,-57-10 2-16,-8 2-6 16,-6 1 5-16,-7 0-8 15,-3-4-18-15,-13-3-5 16,-17-9 12-16,-12-4 20 16,-4-10 0-16,-5 0 0 15,6-21 15-15,8-8 8 16,16-7-2-16,14-1-21 0,7 1-55 15,16 6-27-15,46 7-95 16,-9 9-49-16,2 8-342 0</inkml:trace>
  <inkml:trace contextRef="#ctx0" brushRef="#br0" timeOffset="407802.7786">24226 13158 1416 0,'0'0'243'0,"0"0"-154"16,0 0 2-16,0 0-68 16,0 0-8-16,0 0-14 15,107-33 10-15,-71 10-9 0,-3-1-1 16,-5-3 11 0,-9-1-12-16,-8 4 6 0,-8 1-6 15,-3 9 3-15,-7 5 14 16,-17 6-17-16,-9 3-10 15,-4 9 0-15,-7 15-1 16,3 6 11-16,6 5 1 16,10 2 12-16,13 3 1 15,10-4-3-15,2 0-2 16,23-5-9-16,11-2-22 16,44-9-41-16,-5-7-102 15,-5-13-211-15</inkml:trace>
  <inkml:trace contextRef="#ctx0" brushRef="#br0" timeOffset="408050.9355">24827 12878 1348 0,'0'0'163'16,"0"0"-123"-16,-99 45 0 16,70-11-23-16,12 2-15 15,16 4-2-15,2-1 0 16,26 1 0-16,10-1 4 15,2-2-3-15,0-2 7 16,-8-5-8-16,-11-6-1 16,-14-4 1-16,-6-3 0 15,-24-5 31-15,-17-2 7 16,-11-3-27-16,-3-4-11 16,-7-3-36-16,14-4-140 15,15-9-152-15</inkml:trace>
  <inkml:trace contextRef="#ctx0" brushRef="#br0" timeOffset="408440.2126">25455 12959 1564 0,'0'0'214'16,"0"0"-72"-16,0 0-11 15,0 0-108-15,0 0-23 16,0 0-19-16,0 0-3 15,51 33 22-15,-51 8-1 16,0 4-13-16,0-1-14 0,-8-2 3 16,4-12 15-16,-1-6 8 15,4-12 2-15,1-9 0 16,0-3 2-16,4-10 29 16,22-29-10-16,6-8-21 15,13-8-34-15,7-1-14 16,-2 16 1-16,-1 11 41 15,-7 19 6-15,-9 10 32 16,-8 17 8-16,-4 18-12 16,-8 7 7-16,-2 9 0 15,-10 1-34-15,-1 5-1 16,0-5 0-16,-1-2-103 16,-2-11-85-16,3-15-69 15,15-24 15-15,11-3-78 16,6-21-496-16</inkml:trace>
  <inkml:trace contextRef="#ctx0" brushRef="#br0" timeOffset="408668.3825">26335 12989 980 0,'0'0'153'0,"0"0"-50"16,39 72-17-16,-33-35-21 16,-6 4-27-16,-7-2 15 15,-17-6-16-15,-6-10-24 16,-6-7 14-16,2-12 21 15,1-4-1-15,6-17 13 16,12-16-12-16,12-13 6 16,5-7-45-16,29-4-9 0,15 8-57 15,14 12-19-15,10 12-54 16,33 18 15-16,-15 4 5 16,-10 3-140-16</inkml:trace>
  <inkml:trace contextRef="#ctx0" brushRef="#br0" timeOffset="408899.5466">27038 12636 1255 0,'0'0'194'0,"0"0"64"16,0 0-125-16,0 0-119 16,0 0-14-16,0 0-1 0,-8 126 1 15,-11-30 42 1,-2 5-9-16,5-14-13 0,3-24 2 15,8-21-21-15,2-5 0 16,3 3 5-16,0 2-5 16,0 0-2-16,13-11-22 15,23-15-49-15,-2-12-96 16,1-4-227-16</inkml:trace>
  <inkml:trace contextRef="#ctx0" brushRef="#br0" timeOffset="409042.6504">26781 13039 886 0,'0'0'940'0,"0"0"-744"16,0 0-17-1,0 0-155-15,165 0 5 16,-21 9-14-16,16-2-15 16,-32-4-177-16,-40-3-385 0</inkml:trace>
  <inkml:trace contextRef="#ctx0" brushRef="#br0" timeOffset="409702.1105">28109 12897 1416 0,'0'0'185'0,"0"0"10"15,0 0-56-15,0 0-58 16,0 0-72-16,0 0-9 16,-109-17-18-16,61 34-7 15,1 9 0-15,11-2-14 16,12 1-23-16,17 2 4 16,7-3-12-16,12-1 57 15,18 2 13-15,11-1 1 16,6 0 23-16,3 1-12 15,-5 2-11-15,-9-1 9 0,-11-2-10 16,-13-5 0 0,-12 1-6-16,-4-3-6 0,-25-1 12 15,-15-6 10-15,-12-6-4 16,-3-4-6-16,1 0-10 16,8-7-31-16,10-26-71 15,13 6-196-15,17-2-746 0</inkml:trace>
  <inkml:trace contextRef="#ctx0" brushRef="#br0" timeOffset="410102.4113">28654 12966 816 0,'0'0'707'15,"0"0"-612"-15,0 0 29 16,-67-76-85-16,32 64-24 15,0 10-14-15,-6 2 0 16,1 10-1-16,3 14-9 16,4 9 8-16,9 7-1 15,12 0 2-15,9 2 1 16,3-2 0-16,12-4 11 16,18-6 2-16,9-7-6 15,7-6 8-15,6-10-16 16,0-7-7-16,2-2 5 15,-2-20-15-15,-5-11 7 16,-6-6 10-16,-7-2-14 16,-12 3 5-16,-8 11 7 0,-11 14 2 15,-3 9 8-15,-3 4-8 16,-11 17-16-16,0 13 15 16,3 6 1-16,6 10 0 15,5-3 1-15,4 4 0 16,14-8-1-16,9-2-60 15,19-5-55-15,-6-12-119 16,-2-13-376-16</inkml:trace>
  <inkml:trace contextRef="#ctx0" brushRef="#br0" timeOffset="410355.5826">29385 12622 1382 0,'0'0'117'16,"0"0"-101"-16,0 0-16 16,0 0-13-16,-48 99 13 15,30-45 9-15,3 5 11 16,0 4 21-16,5-1-6 16,-2 2-9-16,6-5-19 15,3 0-6-15,3-6 12 16,0-7-12-16,3-9-1 15,13-7-1-15,19-14-63 16,-4-10-119-16,-3-6-312 0</inkml:trace>
  <inkml:trace contextRef="#ctx0" brushRef="#br0" timeOffset="410668.8281">29019 13053 317 0,'0'0'1096'0,"0"0"-962"15,0 0 14-15,0 0-108 16,134-7-24-16,-18 7-15 16,12-5 12-16,-22 0-12 15,-31-5-1-15,-36-3-22 16,-10-1-13-16,-5-3 1 16,0-1 9-16,-7 4 25 15,-10 4 54-15,-7 7 11 0,0 3-30 16,-3 3-35-16,-11 16-14 15,1 11 14-15,1 10 0 16,3 3 0-16,6 7 15 16,3-1-15-16,5-4 0 15,20-4-41-15,-3-8-84 16,3-16-251-16</inkml:trace>
  <inkml:trace contextRef="#ctx0" brushRef="#br0" timeOffset="410800.9198">30037 12576 1805 0,'0'0'189'15,"0"0"-128"-15,0 0-61 0,0 0-124 16,0 0-28 0,0 0 3-16,-18 122-165 0,30-72-312 0</inkml:trace>
  <inkml:trace contextRef="#ctx0" brushRef="#br0" timeOffset="411053.1002">30315 12814 1326 0,'0'0'196'15,"0"0"-15"-15,0 0-115 16,0 0-44-16,-81-30-22 16,49 37-1-16,6 13-9 15,5 10 9-15,15 7-29 0,6 5-8 16,16 7 38-1,20 5 8-15,4 1-7 0,-2-5 6 16,-9-4-7-16,-9-9 13 16,-17-11-13-16,-3-6-1 15,-29-10 1-15,-11-4 0 16,-14-6-9-16,-7-3-35 16,-15-27-51-16,15 4-123 15,16-4-364-15</inkml:trace>
  <inkml:trace contextRef="#ctx0" brushRef="#br0" timeOffset="411333.3025">30810 12663 1395 0,'0'0'185'0,"0"0"-92"0,-20-80-82 16,-5 54-11-16,-6 12-27 15,-5 14 9-15,-2 4 1 16,0 39 7-16,3 30-2 16,10 26-6-16,10 10 18 15,10-16 15-15,5-24 2 16,0-24 2-16,-3-5-19 16,-4 3 1-16,-2 3 11 15,-4-3-12-15,-8-6-19 16,-17-15-51-16,4-8-110 15,0-11-377-15</inkml:trace>
  <inkml:trace contextRef="#ctx0" brushRef="#br0" timeOffset="411489.4104">30318 12999 1437 0,'0'0'190'0,"0"0"-126"15,96-26-27-15,-40 22-36 16,8 1 12-16,4 1 0 15,-2 2-13-15,-7 0-11 16,0 0-67-16,-17 0-163 16,-16-2-325-16</inkml:trace>
  <inkml:trace contextRef="#ctx0" brushRef="#br0" timeOffset="411847.0883">30947 12838 1337 0,'0'0'142'0,"0"0"-123"16,0 0-19-16,0 0 0 15,-9 92 19-15,2-46 19 16,1 7-9-16,3-1-29 16,0-4 16-16,1-3-15 15,1-8-1-15,1-11-9 16,0-6-57-16,9-20-108 15,7 0-97-15,2-13-116 0</inkml:trace>
  <inkml:trace contextRef="#ctx0" brushRef="#br0" timeOffset="413258.8826">30655 12868 443 0,'0'0'226'15,"0"0"1"-15,0 0-68 0,0 0-90 16,0 0 15-16,0 0-4 15,0 0-31-15,46-40 0 16,-37 33 1-16,0-3-17 16,3 0-11-16,-2 0-13 15,-1 1-8-15,0 5 1 16,-5-2 4-16,-1 6-5 16,-1-1-1-16,-1 1 1 15,-1 0 1-15,0 0 11 16,0 0-12-16,0 0-1 15,0 4-7-15,2 8-12 16,-1 8 19-16,3 7 1 16,0 0 0-16,2 2 1 0,0-2 4 15,0-4-5-15,3-4 0 16,2-2-1-16,2-4 7 16,1-3-1-16,3-6-5 15,2-4 15-15,1 0-14 16,1-7-2-16,-1-10-2 15,-3-5-5-15,-2-5-16 16,-6-3-40-16,-5 6 23 16,-4 5 40-16,0 3 7 15,0 6-7-15,-3 6-1 16,0 4-19-16,2 0 14 16,1 0 5-16,0 1-8 0,-2 12 9 15,2 4 1 1,0 5 12-16,0 4 1 0,-1 1-13 15,-1 4 13-15,-2 1-12 16,-5 1-2-16,0 3 9 16,-3 1-9-16,-1 2 0 15,1 4 1-15,-5-1-1 16,2-1 6-16,-4-1-6 16,1-8 0-16,-1-2 6 15,-4-9-6-15,1-6 2 16,-4-5 7-16,-2-3-9 15,-2-4-12-15,0 0-25 16,4-3-1-16,0 0-7 16,7 0-68-16,4-10-48 15,6 0-100-15,7 0-445 0</inkml:trace>
  <inkml:trace contextRef="#ctx0" brushRef="#br0" timeOffset="414699.7811">31542 12886 616 0,'0'0'279'0,"0"0"-230"15,0 0 7-15,0 0-33 16,0 0-11-16,0 0 0 16,0 0 18-16,32-59 15 15,-32 53 26-15,0 2 0 16,-3-2 8-16,-6-1-6 16,-3 0-53-16,-5 1-10 15,-5 2-10-15,-8 4-5 16,-4 0 5-16,-5 10 28 15,-3 11 12-15,2 9 0 16,6 5-19-16,5 5-2 0,9 3 5 16,10 0-11-1,9 3 3-15,1-2-2 0,15-2-12 16,9-5-2-16,7-4-2 16,8-11-53-16,0-5-69 15,17-17-38-15,-9 0-100 16,-7-13-437-16</inkml:trace>
  <inkml:trace contextRef="#ctx0" brushRef="#br0" timeOffset="414990.9903">31769 12540 1075 0,'0'0'98'0,"0"0"-62"15,0 0 19 1,0 0-55-16,0 0-11 0,0 0 11 15,7 95 23-15,-13-37 3 16,-8 10 0-16,-5-2-13 16,0-7-4-16,-1 5-8 15,3-8 0-15,1-4 5 16,7-5-6-16,2-11-1 16,6-6-34-16,1-10-74 15,11-17-90-15,8-3-119 16,1-6-290-16</inkml:trace>
  <inkml:trace contextRef="#ctx0" brushRef="#br0" timeOffset="415333.9043">31939 12920 1013 0,'0'0'179'15,"0"0"-85"1,0 0-72-16,0 0-19 0,0 0-2 16,66 83 0-16,-63-45 4 15,-3-1-5-15,0-3 0 16,-14-7 10-16,-7-8-10 15,-5-6 7-15,-3-10 28 16,4-3 29-16,1-10 23 16,6-13 3-16,12-6 6 15,6-11 2-15,9 0-51 16,18-6-47-16,9 10-25 16,4 6-11-16,0 10-7 15,-2 13-14-15,-2 7-37 0,8 4-81 16,-10 9-81-16,-7 3-358 15</inkml:trace>
  <inkml:trace contextRef="#ctx0" brushRef="#br0" timeOffset="415623.05">32434 12818 1030 0,'0'0'130'15,"0"0"-33"-15,0 0-55 16,0 0-4-16,0 0-38 15,0 0 0-15,0 0-20 16,-79-24 2-16,57 41-11 16,6 6 6-16,7 0 17 0,3 0 4 15,6 4-4-15,0 2 6 16,1-1 10-16,13 4 3 16,3 4 1-16,3-3 4 15,-1 0 1-15,1-3-2 16,-7-4 3-16,-4-3-5 15,-6-6-14-15,-3-4 14 16,-6-6-4-16,-13 0 21 16,-10-5 5-16,-4-2-26 15,-1 0-11-15,1 0-50 16,0 0-67-16,11 0-190 16,7-2-515-16</inkml:trace>
  <inkml:trace contextRef="#ctx0" brushRef="#br0" timeOffset="416847.0402">32557 12814 1056 0,'0'0'143'0,"0"0"-18"16,0 0-80-16,0 0 3 16,0 0 6-16,0 0-14 15,0 0-15-15,13-6-16 16,-13 6-1-16,0 0-7 15,0 0-1-15,0 0 1 16,0 0 0-16,0 0-1 16,1 0 0-16,-1 0 0 15,0 0 0-15,0 0-1 0,0 0 1 16,0 0 1 0,0 0-1-16,0 0 1 0,0 0-1 15,2 0 0 1,-2 0 5-16,1 0-5 0,3 0-11 15,0 0 11-15,2 0-3 16,0 6 2-16,1-2 0 16,-1 6-14-16,0 6 8 15,-3 6-8-15,-3 5 8 16,0 10 6-16,0 2-4 16,0 1 4-16,0-1 1 15,0-5 0-15,0-4 5 16,0-8-5-16,5-8 14 15,0-4 27-15,2-7-2 16,0-3 24-16,5 0 26 0,8-13-37 16,6-7-15-16,6-10-24 15,2-7-1-15,3-8 2 16,-1 1-14-16,-4 5-18 16,-7 6-4-16,-9 11-10 15,-8 10 19-15,-8 7-3 16,0 5 7-16,0 0-20 15,-12 10 9-15,-5 9 12 16,-3 8 7-16,-2 3 0 16,0 6 1-16,3 0 0 15,5-2 0-15,3 1 2 16,6-5-2-16,5-4 0 16,0-3 2-16,0-9-1 15,9-4 13-15,7-3-3 0,8-7 9 16,8 0-6-16,5-11-14 15,5-15-10-15,2-7-18 16,0-7-11-16,-6-7-9 16,-6 2-24-16,-11 2 17 15,-10 7 29-15,-9 9 26 16,-2 8 0-16,-2 5-24 16,-8 4-40-16,1 4 32 15,2 6 16-15,4 0-48 16,3 3 2-16,0 10 33 15,0 1 16-15,0 5 6 0,7 1 7 16,2 3 11 0,1 6 0-16,-2 1 30 0,-2 4 8 15,-1 2-17-15,-5 0-9 16,0 3-11-16,0-5-12 16,0-1 8-16,0-4-8 15,0-5 0-15,0-8 0 16,0-6-35-16,10-10-75 15,8-6-113-15,1-11-681 0</inkml:trace>
  <inkml:trace contextRef="#ctx0" brushRef="#br0" timeOffset="417159.249">33376 12962 652 0,'0'0'140'15,"0"0"-66"-15,0 0 17 16,0 0-25-1,0 0 30-15,0 0 17 0,0 0-39 16,89 7-42-16,-65-7-18 16,-3-5-1-16,-6-9 6 15,-8-3 7-15,-7 1-19 16,0-1-7-16,-17 4-11 16,-15 9-17-16,-8 4 12 15,-9 10 10-15,-2 17 6 31,5 6 1-31,10 7 6 0,14 3-6 0,14 2 18 16,8-1 22-16,19-2 28 16,19-2 14-16,14-4-19 0,10-6-29 15,6-6-35-15,17-17-30 16,-20-7-146-16,-17 0-224 0</inkml:trace>
  <inkml:trace contextRef="#ctx0" brushRef="#br0" timeOffset="418654.2741">21442 13752 186 0,'0'0'287'15,"0"0"-112"-15,0 0 11 16,0 0-59-16,0 0-46 16,0 0-1-16,0 0-19 15,-14-59 20-15,13 52-13 16,-1 1 36-16,1 2-12 16,-1 1-28-16,2 3 13 15,-1 0-9-15,1 0 16 0,0 0-13 16,0 0-50-16,0 6-21 15,0 11-18-15,0 16 17 16,0 7 0-16,0 10 1 16,0 2 0-16,-4 2 0 15,1-8 0-15,3-3-7 16,-3-11-31-16,-1-8-28 16,4-8-7-16,0-12-30 15,0-4-38-15,0-10 35 16,10-21-43-16,6-27 30 0,8-28-10 15,-6 0 24 1,1 6 105-16,-2 10 66 0,-6 31 115 16,3-1 33-16,4 5-47 15,0 11-62-15,6 7-53 16,-1 10-30-16,6 7-22 16,-3 0 0-16,1 14 0 15,-3 10 0-15,-3 6-17 16,-3-1 15-16,-8 1-14 15,-3-5 2-15,-7-5 2 16,0 0-11-16,-10-6-1 16,-16-1 1-16,-10-3-18 15,-6 0-60-15,-18-4-59 16,13 1-18-16,11-1-85 0</inkml:trace>
  <inkml:trace contextRef="#ctx0" brushRef="#br0" timeOffset="418955.6786">21944 13884 1476 0,'0'0'175'16,"0"0"-73"-16,0 0-48 16,0 0-54-16,0 0-1 15,0 0 1-15,63-79 18 16,-37 39-11-16,1 1-1 15,-7 2 1-15,-5 7-7 16,-1 11 0-16,-8 6-6 0,-3 13-28 16,-2 0-20-1,-1 13 12-15,2 11 28 0,-1 8 13 16,1 8 1-16,3 2-1 16,1-1-4-16,2-2 4 15,3-2 0-15,6-5-84 16,0-9-160-16,2-12-340 15</inkml:trace>
  <inkml:trace contextRef="#ctx0" brushRef="#br0" timeOffset="419252.8844">22560 13680 1467 0,'0'0'138'15,"0"0"-83"-15,0 0-46 0,0 0-9 16,-84 59-7-16,52-19-12 15,1 0 13-15,6-1-7 16,7-3-6-16,10-9 4 16,8-11-2-16,3-6-2 15,21-7 6-15,7-3 11 16,4-10-22-16,1-12-68 16,-3-8-9-16,-11-7-15 15,-10-2 25-15,-6-1 91 16,-6 7 98-16,-6 3 22 15,-8 7 11-15,-1 6-59 0,-1 7-72 16,4 5-7 0,6 5-96-16,3 0-109 0,3 3-370 15</inkml:trace>
  <inkml:trace contextRef="#ctx0" brushRef="#br0" timeOffset="419463.0317">22829 13657 1388 0,'0'0'201'0,"0"0"-137"16,0 0-42-16,0 0-22 15,0 0-1-15,-39 115 1 16,27-65 0-16,1 2 1 16,-1-1-1-16,0-5 0 15,0-3-11-15,1-7-23 0,1-3-58 16,7-14-85-16,3-6-140 15,0-13-648-15</inkml:trace>
  <inkml:trace contextRef="#ctx0" brushRef="#br0" timeOffset="419691.1126">22832 13634 1570 0,'0'0'200'15,"0"0"-94"-15,0 0-106 16,0 0-6-16,0 0-13 15,88 30-38-15,-67-4 3 16,-6 7-7-16,-8 3 17 0,-7 0-3 16,0-5-1-16,-19-3 31 15,-5-8 5 1,-4-9 11-16,-3-5 1 0,-11-9-50 16,7-11-112-16,9-6-484 0</inkml:trace>
  <inkml:trace contextRef="#ctx0" brushRef="#br0" timeOffset="420199.4879">23235 13785 1220 0,'0'0'138'16,"0"0"-79"-16,0 0-43 15,0 0-10-15,0 0 6 16,0 0-11-16,0 0 12 0,75-76 7 15,-75 56-20-15,-17 0-3 16,-4 5 3-16,-7 5 16 16,-3 10-11-16,-5 0-5 15,2 13 0-15,5 6 3 16,5 8 4-16,10 6 9 16,8 3 23-16,6 4-23 15,0-4 3-15,20 0-19 16,9-5 0-16,2-12 0 15,5-6 0-15,4-10 0 16,3-3 1-16,-1-10-1 16,-1-15-2-16,-4-12-14 15,-6-5-19-15,-4-5-15 16,-5 1-32-16,-5 2 48 16,-5 14 34-16,-5 8 61 0,-1 12-10 15,1 6-45-15,-1 4-6 16,4 0 0-16,-3 11-9 15,3 9 0-15,1 6-4 16,-1 4-12-16,2 5 15 16,-1-1 4-16,-1 2 6 15,2 0-1-15,2-6-5 16,0-3 5-16,3-8 1 16,4-9-9-16,1-4 8 15,15-12-86-15,-4-14-120 16,-2-3-459-16</inkml:trace>
  <inkml:trace contextRef="#ctx0" brushRef="#br0" timeOffset="420419.6106">23984 13390 1355 0,'0'0'152'0,"0"0"-104"16,0 0-30-16,0 0-18 15,0 0 0-15,-46 92 15 16,43-46-2-16,3 3 7 15,0 8 2-15,3-2-22 16,10-4 13-16,4-3 1 16,3-10-3-16,4-6-6 0,-1-12-5 15,1-7-11-15,-2-10-24 16,-5-13-71-16,-6-13-140 16,-9-6-895-16</inkml:trace>
  <inkml:trace contextRef="#ctx0" brushRef="#br0" timeOffset="420935.7216">23705 13690 1390 0,'0'0'168'15,"0"0"-60"-15,0 0-89 16,0 0-12-16,124-21-1 16,-62 6-5-16,3-5-1 15,-6 3 7-15,-5 0-1 0,-11 0-6 16,-8 5 0-16,-12 5 2 15,-7 1 3-15,-6 3 9 16,-6 3-13-16,-2 0-1 16,1 13-10-16,0 6 10 15,1 4 0-15,5 4 0 16,3-5 1-16,3-2-1 16,8-6 0-1,2-4 1-15,8-10-1 0,4 0 0 16,2-13-24-16,2-11-11 15,-6-2 9-15,-8-1-12 16,-11 4 31-16,-7 10 7 16,-8 9 32-16,-1 4-32 15,0 20 0-15,-3 14-9 16,-5 8 8-16,2 8 1 0,0 3 0 16,1 0-1-1,2-10 1-15,-6-3 0 0,0-11 0 16,-4-9-2-1,-3-10 2-15,-8-10 14 0,-2 0 27 16,5-17 0-16,4-12 23 16,11-14 15-16,6-6-34 15,13 2-44-15,26 5 2 16,9 11-3-16,11 11-10 16,5 10 9-16,27 10-69 15,-16 7-128-15,-13 7-577 0</inkml:trace>
  <inkml:trace contextRef="#ctx0" brushRef="#br0" timeOffset="421151.8703">25061 13898 658 0,'0'0'1279'16,"0"0"-1124"-16,0 0 3 15,0 0-158-15,0 0-62 16,0 0-101-16,94-13-115 15,-69 19-575-15</inkml:trace>
  <inkml:trace contextRef="#ctx0" brushRef="#br0" timeOffset="426076.4007">9536 13940 13 0,'0'0'884'16,"0"0"-833"-16,0 0-28 15,0 0-13-15,0-76-4 16,0 56-6-16,3 2-30 15,0 1 11-15,0 0 12 16,1 4 4-16,0 3 3 16,-1 6-39-16,-3 4-38 15,0 0 6-15,0 0 38 16,0 0 27-16,0 0 6 0,3 0 71 16,0 3 19-16,1 1 2 15,5 3-15-15,0 2-5 16,6-2-3-16,0 0 5 15,4 0-22-15,1 3 1 16,2-3 13-16,5 6-9 16,2-1-19-16,6 2-8 15,1 5-9-15,0-2-4 16,4 3-16-16,-3 2 9 16,-1 2 3-16,0 3-6 15,-3 8 9-15,-2 2-6 16,-1 6-1-16,-3 4 7 15,-8 1-16-15,-1 3 0 16,-6 1 8-16,-6 0-7 16,-3 2-1-16,-3 5 0 0,-3-2-5 15,-15 2 5-15,0-3-13 16,-9-3 4-16,-1-4 3 16,-5-2-21-16,-9-4-14 15,-32 10-107-15,11-14-100 16,5-6-254-16</inkml:trace>
  <inkml:trace contextRef="#ctx0" brushRef="#br0" timeOffset="426813.9682">7837 13802 626 0,'0'0'128'15,"0"0"-35"-15,0 0 87 16,0 0-58-16,0-76-32 16,-12 59-18-16,0 4 8 15,-3 0 13-15,-3 9-22 16,-1 4-19-16,-8 0-31 16,-9 20-20-16,-16 24 9 15,-15 32-10-15,-5 28 10 16,1 16 25-1,20 6 5-15,15-8 2 0,18-12-4 16,12-7-17-16,6-10 8 16,6-16-17-16,15-16-12 15,0-15 9-15,6-2-8 0,9 3-2 16,13 3-19 0,9 3-37-16,30 2-51 0,-18-12-148 15,-7-13-681-15</inkml:trace>
  <inkml:trace contextRef="#ctx0" brushRef="#br0" timeOffset="433486.7175">9183 14795 52 0,'0'0'270'0,"0"0"-238"16,0 0-31-16,0 0 113 15,0 0-90-15,0 0-23 16,13-29 7-16,-13 23-1 16,0 2 2-16,3-2 10 15,-3 3 13-15,0 2 35 0,0-2 4 16,0 3 3-16,0 0-14 15,0 0-8-15,0 0-17 16,0 0-2-16,0-3-11 16,0 3 11-16,0 0 6 15,0 0-1-15,0 0-14 16,0 0-13-16,0 0 6 16,0 0-8-16,0 0-9 15,0 0 0-15,0 0 1 16,0 0 11-16,0 0 9 15,0 0-12-15,0 0 19 16,0-3 8-16,0-1 3 0,3-2-12 16,3-1-25-1,0-5 4-15,3 1-5 16,3-2-1-16,0-1 1 0,1-2-1 16,-1 3 0-16,-1 2 4 15,2 1-4-15,-4 1 0 16,0-1 0-16,0 1 0 15,0 2-1-15,-6 3 1 16,0 1 0-16,0 0-2 16,-3 3 2-16,0 0-1 15,0 0 1-15,0 0-21 16,-6 3 4-16,-6 7-2 16,-6 3 12-16,0 1 7 0,-3 3-1 15,-1 1 1 1,3-1 0-16,2 0 1 0,5-4-2 15,2-3 1-15,7-3 0 16,-2-5 0-16,5-2 0 16,0 0 1-16,0 0-1 15,0 0 1-15,8 0-1 16,8-9 1-16,2-7 21 16,6-1 10-16,-2-3-18 15,-1 3-1-15,-6 5-8 16,-6 5-4-16,-6 4-2 15,1 3 1-15,-4 0-13 16,0 3-34-16,-10 9-155 16,-2 2-188-16</inkml:trace>
  <inkml:trace contextRef="#ctx0" brushRef="#br0" timeOffset="434474.6003">11367 14908 147 0,'0'0'358'15,"0"0"-307"-15,0 0-51 16,-97-26-5-16,76 13-119 15,6 0-48-15,2 3 126 16,7 3-149-16</inkml:trace>
  <inkml:trace contextRef="#ctx0" brushRef="#br0" timeOffset="435045.0054">11276 14832 879 0,'0'0'113'16,"0"0"-73"-16,0 0 70 16,0 0-48-16,0 0-21 15,0 0 2-15,0 0 41 16,0 0 9-16,0 0-26 15,0 0-6-15,0 0-29 16,0 0-11-16,0 0-7 16,0 0-7-16,9 0-7 15,4 0-9-15,14 0 7 0,9 0 2 16,16 0 0-16,9 4 1 16,20-1 5-16,23-3-6 15,16 0 0-15,2 0 8 16,-7 0-8-16,-30-7 0 15,-27 0 0-15,-16 1 0 16,-9 2 0-16,-2 1-13 16,-1-2-4-16,-3 3-11 15,-11-1-8-15,-10 1-20 16,-6 2-42-16,0 0-1 16,-6 0-60-16,-7-3-112 0</inkml:trace>
  <inkml:trace contextRef="#ctx0" brushRef="#br0" timeOffset="435384.2217">12081 14588 992 0,'0'0'241'0,"0"0"-157"16,0 0 73-16,0 0-87 15,0 0-51-15,0 0-19 0,0 0-21 16,17 7 21 0,8 16-1-16,5 0 1 0,3 7-1 15,-2 6 1-15,2-3 0 16,-3 4 0-16,-9 2-1 16,-4 4 0-16,-7-1 1 15,-7-1-32-15,-3 1-23 16,-13-5-33-16,-25 5 11 15,2-12-68-15,-1-6-174 0</inkml:trace>
  <inkml:trace contextRef="#ctx0" brushRef="#br0" timeOffset="436360.9138">13484 14793 479 0,'0'0'166'0,"0"0"33"16,0 0-28-16,0 0-18 15,0 0-12-15,0 0 20 16,0 0-26-16,0-13-23 16,0 6-2-16,0 1-39 15,0-1-28-15,6-7-18 0,3-2-25 16,7-3-7-16,11-4 7 16,9 2-13-16,3 4 11 15,7 1-7 1,2 9-7-16,1 5 16 0,-4 2-11 15,-2 0-3-15,-11 16 7 16,-3 7-15-16,-13 7 10 16,-2 6 4-16,-14 1-8 15,0 5-3-15,-17 1-22 16,-9-4 14-16,-10-2 14 16,-6-4 6-16,-1-6 7 15,1-4 1-15,3-6-1 16,8-4 16-16,7-3-16 15,8-4 1-15,10-2-1 16,3-4-7-16,3 2-1 0,0 1-21 16,12 1 29-16,10 2 2 15,8-2 14-15,9-1 4 16,7 0 5-16,6-3-13 16,2 0 4-16,-4 0-6 15,-1 0-10-15,-5 0 6 16,-5-6-6-16,-3 3-13 15,-10-1-51-15,6-1-62 16,-8 0-84-16,-5 3-190 0</inkml:trace>
  <inkml:trace contextRef="#ctx0" brushRef="#br0" timeOffset="436687.1493">14986 14691 846 0,'0'0'160'16,"0"0"30"-16,0 0-5 15,0 0-46-15,0 0-47 16,0 0-37-16,0 0-31 15,-25 7-23-15,1 15-1 16,-4 8 0-16,-8 10 0 0,-6 6 3 16,-1 1-2-16,-2 5-1 15,-1-5 1-15,1-5 0 16,7-5-1-16,5-11-21 16,10-3-49-16,10-9-90 15,4-5-120-15,5-9-440 0</inkml:trace>
  <inkml:trace contextRef="#ctx0" brushRef="#br0" timeOffset="437223.5348">14548 14746 1348 0,'0'0'137'15,"0"0"-69"-15,0 0-29 16,0 0-30-16,0 0-8 15,0 0 1-15,0 0-2 16,-9-9 13-16,9 9-13 16,0 0 1-16,0 0 4 15,0 0-5-15,0 0 0 16,0 0 0-16,0 0 0 16,0 0 5-16,0 0-5 15,0 0-2-15,0 0-9 16,0 0-1-16,0 0 5 15,0 0-2-15,0 0 0 16,0 0 8-16,0 0 1 16,0 0-1-16,0 0-1 0,0 0-9 15,0 0 10 1,0 0 1-16,0 0 0 0,0 0 13 16,0 0-6-16,0 0 2 15,0 0-3-15,0 0-6 16,0 0-1-16,3 0-5 15,6 3-7-15,8 10 13 16,9 10 11-16,2 3 18 16,8 8-7-16,3 6-3 15,1 2 0-15,2-2 0 16,-6-1-19-16,-1-2 13 16,0-5-12-16,-5-2 5 15,-4-6 0-15,0-4-6 0,-9-6-29 16,2-2-20-16,1-6-63 15,-1-6-97-15,-3 0-163 0</inkml:trace>
  <inkml:trace contextRef="#ctx0" brushRef="#br0" timeOffset="437759.9092">15487 14708 753 0,'0'0'334'0,"0"0"-162"16,80-93-2-16,-40 63-96 16,2 13-7-16,-3 7-10 15,-4 10-2-15,-2 0-10 16,-3 10-24-16,-5 7 9 15,-2 9-22-15,-4 0-7 16,-9 4 0-16,-8 4-1 16,-2 1-47-16,-18 2-8 15,-22 2 8-15,-8-5-5 16,-10-4-24-16,-4-8 1 16,6-8 57-16,5-5 18 0,14-8 11 15,12-1-5 1,8 0 23-16,15 0 54 15,2-1-32-15,22-2-44 0,12 0-7 16,6 3 0-16,6 0 6 16,7 10 19-1,-1 10 10-15,-4 3 6 0,-5 6-15 16,-9 1-11-16,-7 0 1 16,-8-1-15-16,-5 1 7 15,-11-2 0-15,-3 0 5 16,-6-1 12-16,-17-4-18 15,-3-4-1-15,-4-5 4 16,-8-1-10-16,1-9 0 16,-5-1-60-16,-13-3-96 15,12 0-190-15,9-7-604 0</inkml:trace>
  <inkml:trace contextRef="#ctx0" brushRef="#br0" timeOffset="438247.2627">16735 14872 1182 0,'0'0'168'16,"0"0"-11"-16,0 0-28 16,0 0-40-16,0 0-43 15,0 0-13-15,0 0-9 16,49-19-4-16,-10 18 33 0,13 1-36 16,8 0-1-16,4 0-4 15,0 0-12-15,-1 0 0 16,-11 0-15-16,-10 0-41 15,-11 0-20-15,-10 0-54 16,-15 4-87-16,-6-1-65 16,0 1-250-16</inkml:trace>
  <inkml:trace contextRef="#ctx0" brushRef="#br0" timeOffset="438520.4502">16743 15117 975 0,'0'0'150'16,"0"0"-59"-16,0 0-21 16,0 0 23-16,0 0 59 15,0 0-14-15,93 7-5 16,-50-7-35-16,6 0-19 15,3 0-58-15,3 0-12 16,-3 0-1-16,-4 0-8 16,-5 1-12-16,-4 4-31 15,3-2-59-15,-14 1-111 16,-7-1-508-16</inkml:trace>
  <inkml:trace contextRef="#ctx0" brushRef="#br0" timeOffset="440575.6858">18570 14677 523 0,'0'0'161'0,"0"0"-59"16,0 0 45-16,0 0-70 15,0 0-2-15,0 0 31 16,4-6-22-16,-4 5 7 16,0 1-17-16,0 0-17 15,0 0-11-15,0-3-12 0,0 3 1 16,0 0 4-16,0-3-16 15,0 3 6-15,-3-4-4 16,-4 4 15-16,-3-3-8 16,-9 0-31-16,-4 3 6 15,-9 0-7-15,-5 0-8 16,-4 6 8-16,-2 5 0 16,-2 5 0-16,-1 4 2 15,1 0-2-15,3 6 13 16,3-2-7-16,3 4 0 15,7-1 15-15,9 0-19 16,5 3 10-16,1 2-11 16,7-2 6-16,1 1 1 0,6 1-8 15,0-2 0 1,0-4 1-16,0 0 0 0,3 1-1 16,6-6 1-16,2 1 0 15,2 1 0-15,0-3-1 16,-1 0 0-16,-1-6 0 15,-1-2 0-15,-4-2-1 16,0-3-5-16,-3-1-9 16,0-5 6-16,-3 0-2 15,1 1 5-15,-1-2-1 16,0 0 8-16,0 0-1 16,0 0 7-16,0 0-7 15,0 0 1-15,0 0-1 16,0 0 1-16,0 0 4 0,0 0-5 15,0 0 0-15,2 0 0 16,-2 0 0-16,0 0 0 16,0 0 0-16,0 0 0 15,0 0 0-15,0 0 0 16,0 0 0-16,0 0 0 16,0 0 1-16,0 0-1 15,0 0 0-15,0 0-5 16,0 0 5-16,0 0 1 15,0 0-1-15,0 0 0 16,0 0 0-16,0 0 0 16,0 0-1-16,0 0-7 15,1 0 8-15,5 3-14 0,1 4 12 16,6 3 2-16,4-3-9 16,5 3 9-16,6 0-6 15,2-2 6-15,7-1 5 16,-6-4-5-16,2-3-1 15,0 0 0-15,-9 0-6 16,3-9 7-16,-8-2 1 16,-1-1 0-16,-6-5 15 15,-8-3-16-15,-4-3 6 16,0-3-6-16,-13 0-14 16,-8 5 13-16,-4 1-5 15,-2 5 5-15,2 2 1 16,0 6 1-16,2 3 9 15,0 1-7-15,4 3-3 16,-2 0 1-16,2 0-1 0,-4 0 0 16,4 5 1-16,-4 3 0 15,1 2 10-15,1 1-11 16,-1 1 0-16,3 1-2 16,-1 1 2-16,7 2-1 15,1-2 0-15,2 8-64 16,6-6-139-16,3-2-354 0</inkml:trace>
  <inkml:trace contextRef="#ctx0" brushRef="#br0" timeOffset="441365.2031">20077 14756 1071 0,'0'0'396'16,"0"0"-289"-16,0 0 13 16,0 0-58-16,0 0-40 15,0 0-15-15,0 0-7 16,-102-26 0-16,61 26-1 16,-4 0 1-16,-8 3 0 15,1 10-1-15,3 4-4 16,0 3 5-16,4 2 0 15,5 6-1-15,6 5 1 16,4 6 0-16,8 1 2 16,6 3 3-16,9 0-4 0,4-1 12 15,3 1-13-15,4-7-1 16,15 1 0-16,6-4 2 16,5-7 0-16,6-2-1 15,2-4 6-15,1-4-12 16,0-6 4-16,1-3-34 15,-9-7-17-15,-4 0-28 16,6 0-87-16,-12-10-91 16,-3-3-517-16</inkml:trace>
  <inkml:trace contextRef="#ctx0" brushRef="#br0" timeOffset="441649.3657">19589 15066 1086 0,'0'0'148'16,"0"0"-74"-16,0 0-34 15,0 0-15-15,86 0 34 16,-38-3 17-16,9-2-19 15,-1 1-31-15,3 1-3 16,-6-1-12-16,-3 1-10 0,-6 0 6 16,-6 3-7-1,-9 0-23-15,-6 0-71 0,-10 3-124 16,-10 1-354-16</inkml:trace>
  <inkml:trace contextRef="#ctx0" brushRef="#br0" timeOffset="443363.0686">14990 14869 484 0,'0'0'130'0,"0"0"-94"16,0 0 14-16,0 0-16 16,0 0 10-16,0 0 44 15,0 0 24-15,7 0-23 16,-7 0 2-16,0 0-21 15,0 0-27-15,0 0-5 16,0 0-3-16,0 0 11 16,3 0 1-16,-3 0-21 15,0 0-12-15,3 0-6 16,3 0-8-16,4 0 7 16,3 0 9-16,10 0 0 15,0 0 11-15,9 0-9 16,-2 0-8-16,-1 0 0 0,3 0-9 15,-2 0 12-15,-9 0-12 16,0 0-1-16,-9 0 4 16,-2 0 6-16,-6 0-10 15,-2 0 2-15,-2 0-2 16,0 0 17-16,0 0-16 16,1 0 0-16,-1 0 6 15,0 0-7-15,0 0-2 16,2 0 2-16,1 0-17 15,0 0 4-15,3 0-38 0,3 0-58 16,-6 4-74 0,0-1-332-16</inkml:trace>
  <inkml:trace contextRef="#ctx0" brushRef="#br0" timeOffset="444358.2499">15398 14479 512 0,'0'0'99'15,"0"0"8"-15,0 0 3 16,0 0-49-16,0 0-37 15,0 0 5-15,0 0 49 16,-52-20 15-16,46 16-2 16,0-1-35-16,0 5-22 15,3-5-7-15,-1 5-17 16,-4 0-9-16,3 0 5 16,-2-2-6-16,1 2 0 15,-4 0 8-15,1 0-7 16,-1 0 9-16,-3 0-10 15,0 0 0-15,0 0 12 16,-4 2-6-16,1 5 12 16,4 0-2-16,-6 0-2 0,6 2 21 15,-4 1-22-15,2-3-3 16,2 3 9-16,-1 0-4 16,4 0 2-16,-5 0 2 15,4 1-18-15,4 4 17 16,-3-2-17-16,2 4 1 15,0 0 11-15,1 3-12 16,0 2 7-16,2-2-2 16,-3 1-6-16,1 2 0 15,0-4 1-15,-1 1-1 16,3 0 6-16,-3-3-5 16,1 1-1-16,3-1 0 15,-3 0 1-15,3-3 3 0,0 2-4 16,3-2 0-16,-3 1 13 15,3-1-6-15,0 2-1 16,0 1-4-16,0-1-1 16,0 0 12-16,0-2-13 15,0 2 0-15,0-2 1 16,3-4-1-16,0 3 2 16,0-3 7-16,0 2-8 15,0-2 12-15,1 1-3 16,-1 2-10-16,3 0 5 15,-2-3-5-15,3 4 0 16,-1-1 1-16,3-4 8 16,1 4 14-16,-3-2-22 15,2 2 9-15,5 0-8 0,-5-3 4 16,1 3 2-16,3-4-8 16,0 1 1-16,0 1 0 15,-3-1 0-15,2 0 0 16,2 0 2-16,-2 0-3 15,-1 0 0-15,2-3 0 16,-1 1 7-16,1 2-3 16,-1-3-4-16,3 0 0 15,0 3 5-15,-1-4-5 16,5 1 0-16,-2 3 1 16,5-3-1-16,-3-1 0 0,4 1-6 15,3-3-5 1,-3 1-7-16,2 0-15 0,-1-3-20 15,-2 1-46-15,11-3-72 16,-11 0-109-16,-2-7-507 0</inkml:trace>
  <inkml:trace contextRef="#ctx0" brushRef="#br0" timeOffset="445233.8713">16039 14380 1039 0,'0'0'139'0,"0"0"6"15,0 0 3-15,0 0-77 16,0 0-1-16,0 0-28 16,0 0-27-16,-7-10-15 15,7 10-10-15,0 10 3 16,6 6 0-16,3 5 7 15,6 5-1-15,0 0 2 16,1 0-1-16,4 1 12 16,-1-1-12-16,-2 1 9 15,2-1-9-15,-7 0-2 16,1 1 1-16,-2 0 1 0,-2 3 0 16,-2-1 11-16,0 4-11 15,-1-1 0-15,0-1 0 16,2 2 1-16,-2-4-2 15,0 1 2-15,-3 0-1 16,0-4 1-16,-2 1-1 16,-1-1 0-16,0-2 0 15,0-2-1-15,0 1 1 16,0-4-6-16,0 3 6 16,0-3 0-16,0 1 0 15,-4 0-1-15,1-3 0 16,0 3-8-16,-3-2 8 15,-1-1 2-15,-3 0-1 0,1 0 0 16,2-2 0 0,-6-1-2-16,3 2-8 0,1 1 3 15,-1-4 6-15,3 4-7 16,1-6 7-16,-4 4 1 16,2-2-6-16,-1-3 5 15,1 1-27-15,-3 2 11 16,2-3 2-16,1-3-18 15,-2 1-30-15,1 2-67 16,0-3-92-16,3-4-168 0</inkml:trace>
  <inkml:trace contextRef="#ctx0" brushRef="#br0" timeOffset="449528.8445">17542 15076 901 0,'0'0'99'15,"0"0"-78"-15,0 0 15 16,0 0-35-16,0 0 25 16,0 0 23-16,0 0 15 15,0-3 19-15,0 3 4 16,0 0-2-16,0 0-17 16,0 0-27-16,0 0 7 15,0 0-13-15,0 0 6 16,0 0 9-16,0 0-20 15,0 0 8-15,0 0-16 0,0 0-13 16,0 0 5-16,0 0-14 16,0 0 0-16,9 0-6 15,4 0 6-15,10 0 0 16,5-3 11-16,6 3-9 16,1-4-2-16,1 4 0 15,-5-3 1-15,-1 1 5 16,-10 2-5-16,-3-3-1 15,-8 3 0-15,-5 0-9 16,-2 0 8-16,-1 0-36 16,-1 0-5-16,0 0-27 15,0 0-41-15,0 0-107 0,0 0-130 16,2 0-215-16</inkml:trace>
  <inkml:trace contextRef="#ctx0" brushRef="#br0" timeOffset="450198.525">17921 14512 345 0,'0'0'524'0,"0"0"-465"15,0 0-39-15,0 0 31 16,0 0-6-16,-82-37-16 15,64 34-8-15,-3 3 0 16,5 0 49-16,1 0 12 16,2 0 0-16,0 0-6 15,3 0-27-15,-8 0-33 16,1 7 4-16,-3 3-5 16,-3 3-2-16,4 1 10 0,-5 4-21 15,2 3 24-15,-4 2-13 16,4 4-13-16,-4 2 1 15,3 4 8-15,-4 4-7 16,2-4 8-16,-1 6-9 16,2-6-1-16,2 4 11 15,-1-1-10-15,7-3 8 16,0 0-2-16,7 1-6 16,-1-2 11-16,5 1-6 15,5 0 10-15,0 0-7 16,10 1 7-16,10 2 1 15,10 0-8-15,4-3-3 0,6 3 4 16,2-2-9-16,1-5 1 16,-1 4 2-16,0-4-2 15,-2-2 1-15,-1 3-3 16,-1-3-2-16,3-2-18 16,-1 2-20-16,-1-5-24 15,10 5-52-15,-7-7-112 16,-6-9-276-16</inkml:trace>
  <inkml:trace contextRef="#ctx0" brushRef="#br0" timeOffset="450696.2009">18714 14452 1079 0,'0'0'162'15,"0"0"-46"1,0 0-36-16,0 0-57 0,0 0-14 16,0 0 9-16,0 0 12 15,53 44 21-15,-32-8-18 16,1 10 2-16,5 17 5 15,1 19-7-15,5 17 7 16,-3-10-21-16,-9-18-12 16,-6-19 13-16,-6-13-18 15,-2 5-1-15,-2 11 11 16,-3 5-12-16,-2-4-17 16,-4-3-21-16,-12-3-29 15,-20 6-14-15,6-13-115 0,2-11-312 16</inkml:trace>
  <inkml:trace contextRef="#ctx0" brushRef="#br0" timeOffset="451834.0142">20681 14753 1126 0,'0'0'139'15,"0"0"-76"-15,0 0 75 16,0 0-81-16,0 0-25 16,0 0-10-16,0 0-9 15,3-6 26-15,-3 6 0 16,0 0-4-16,3 0 8 16,3 0-23-16,7 0-13 0,16 0-5 15,24 0-1-15,29 0 14 16,24 0-13-16,-6 6 6 15,-16-3-2-15,-25 1-6 16,-17-1 7-16,6 0-7 16,4-2 0-16,1 5 5 15,-7-3-5-15,-14-2-6 16,-6 2 5-16,-11 0-6 16,-6 0-8-16,-3 1-8 15,-6-1-15-15,0 6-16 0,-6 4-3 16,-8 8 12-1,-6 5 30-15,-9 3 8 0,-4 2 5 16,-2 2-14-16,-10-1 1 16,-1-2 3-16,-2 0-12 15,-8-4-21-15,-2 1 14 16,-1-3-12-16,-3 2 8 16,3-3 26-16,1 3 8 15,8-6-5-15,4-1 6 16,10 1 0-16,6-6 16 15,8 2-4-15,9-5-2 16,-1-1 10-16,8-1-18 16,3-2 12-16,3 0 7 15,0-2 9-15,0 2 14 16,12 0-14-16,5 3 7 0,6-3-5 16,9 2-19-16,7-2 0 15,7 0-13-15,5-1 0 16,5-2 12-1,5-1-11-15,4-3-1 0,2 3 6 16,3-3-6-16,-3 0 0 16,2 0 0-16,-4 0 0 15,0 0-1-15,-7 0 0 16,-5 0 1-16,-6 0 0 16,-7-3 1-16,-7 3-2 15,-5 0 1-15,-1 0-48 16,1 0-88-16,-4 0-56 15,-8 4-201-15</inkml:trace>
  <inkml:trace contextRef="#ctx0" brushRef="#br0" timeOffset="458889.2125">9108 15176 876 0,'0'0'143'0,"0"0"-54"16,0 0 89-16,0 0-69 16,0 0-57-16,0 0-10 0,75-17 27 15,-35 8-34-15,6-1-9 16,3 0-10-16,1 0-15 15,2 3 4-15,-4-3-5 16,-2 3 0-16,-7 1-1 16,-5 3-52-16,-10 3-113 15,-8 0-93-15,-13 0-233 0</inkml:trace>
  <inkml:trace contextRef="#ctx0" brushRef="#br0" timeOffset="459289.2226">9001 15425 1189 0,'0'0'164'15,"0"0"-144"-15,0 0 60 16,128-24-11-16,-65 10-44 16,2-2-9-16,-4 2-15 15,-8 1 8-15,-7 1-9 16,-9 2-57-16,-10 0-43 15,-9 6-44-15,-18 1-15 16,0 3-55-16,-6 0-396 0</inkml:trace>
  <inkml:trace contextRef="#ctx0" brushRef="#br0" timeOffset="459336.2505">9220 15463 1075 0,'0'0'183'0,"0"0"-138"0,103-30 5 0,-52 8 0 16,7 2-18-16,-6 0-32 16,-10 3-10-16,-9 1-132 15,-14 7-163-15,-13 2-413 16</inkml:trace>
  <inkml:trace contextRef="#ctx0" brushRef="#br0" timeOffset="460510.3563">9299 15219 681 0,'0'0'112'16,"0"0"-21"-16,0 0 22 15,0 0-6-15,0 0-9 16,0 0-11-16,0 0-13 16,0-13-16-16,0 13-1 0,-3 0-25 15,0 0-10 1,0 0 2-16,0 0-19 15,-7 0-4-15,-1 0-2 0,-5 0-19 16,-2 0-29-16,-6 6 5 16,5-2 21-16,5 3 23 15,5-1-6-15,6-3-5 16,3-2 5-16,0 2-23 16,3-3 7-16,17 2 21 15,11-2 1-15,12 0 59 16,5 0-4-16,7 0-29 15,-8-2-5-15,-3-5-21 16,-14 4-6-16,-14-1-56 16,-8 4-45-16,-8 0-15 15,-12 0-79-15,-6 4-123 0</inkml:trace>
  <inkml:trace contextRef="#ctx0" brushRef="#br0" timeOffset="472809.057">22862 14948 1367 0,'0'0'140'15,"0"0"-100"-15,0 0 11 16,0 0-51-16,0 0-5 16,0 0-1-16,-16-7 6 15,16 7 13-15,0 0 22 16,0 0 11-16,3-3 13 15,1 3-6-15,4 0-27 0,8 0-4 16,11 0 0 0,10 0 12-16,11 0-11 0,6 0-17 15,4 0-6-15,-5 3-29 16,-3 1-82-16,-7-1-48 16,-9 0-113-16,-11 1-100 15,-16-1-478-15</inkml:trace>
  <inkml:trace contextRef="#ctx0" brushRef="#br0" timeOffset="473165.1301">22832 15103 1043 0,'0'0'173'0,"0"0"-22"0,0 0-12 15,0 0-94-15,0 0-27 16,0 0 8-16,94 0 25 15,-46 0 7-15,6 0-27 16,-2 0-15-16,2-3-16 16,-7-4-18-16,-5 1-17 15,-7-1-85-15,-1-10-88 16,-9 1-74-16,-9-4-366 0</inkml:trace>
  <inkml:trace contextRef="#ctx0" brushRef="#br0" timeOffset="473557.288">23319 14790 1386 0,'0'0'245'0,"0"0"-149"0,0 0 0 15,0 0-68-15,0 0-28 16,0 0-16-16,0 0 16 16,65 63 0-16,-38-23 1 15,-2 5-2-15,-2-1 1 16,-10-2-16-16,-4-5 4 15,-4-2-4-15,-5-4 7 16,0-1 2-16,-11-8-8 16,-1-2 15-16,-1-3 0 15,3-4 0-15,2-1 1 16,2-5 7-16,0-4 21 16,3 1-10-16,0-1-3 0,2 0 25 15,-1-2-6 1,-1 2 16-16,-1 1 2 0,-1 2-19 15,1-2 1-15,-4-1 3 16,4 3 8-16,-1-6 22 16,4 0-5-16,1 0 16 15,0 0 10-15,0 0-10 16,0 0 14-16,0 0 1 16,0 0 2-16,0 0 17 15,0 0-21-15,0 0-13 16,0 0-4-16,3 0-26 15,0 0-7-15,0 0-19 16,-3 0-22-16,0 0 20 16,0 0-14-16,0 0 5 0,0 0 13 15,-2-6-25 1,-8 2-33-16,-5-6-85 0,0-3-141 16,15-4-47-16,0 5-52 15,18-1-234-15</inkml:trace>
  <inkml:trace contextRef="#ctx0" brushRef="#br0" timeOffset="474409.8941">23838 14852 1224 0,'0'0'175'0,"0"0"-159"15,0 0-16-15,0 0 0 16,0 0-54-16,0 0 27 16,0 0 27-16,0-13 10 15,9 7 35-15,3 2 46 16,-5-3 8-16,1 1-16 16,-1 2-19-16,2-1-4 15,5 0-20-15,0 3-14 16,9-3-19-16,8 0-5 15,11 2-2-15,9-1 0 16,8 1 2-16,6 0-1 0,-3 2-1 16,-4 1 0-16,-10 0-10 15,-12 0-30-15,-12 0-6 16,-11 1-7-16,-8 9-4 16,-5 3 9-16,0 9 3 15,-18 5 38-15,-11 7 5 16,-8 5-2-16,-6 1 4 15,-1-1 0-15,1-3 1 16,5-7 21-16,5 1-4 0,6-6-1 16,7-1 1-1,9-4-10-15,8-2 13 0,3-3-4 16,0-1 5 0,6 0 15-16,10-3 8 0,8-1 9 15,-2-2-10-15,11-1-12 16,4-2-4-16,7-4-12 15,2 0-4-15,-1 0-5 16,-2 0-7-16,0-7-1 16,-4-3-24-16,-3-2-11 15,-3-1-27-15,-5 2-53 16,5-5-62-16,-8 2-67 16,-3 1-286-16</inkml:trace>
  <inkml:trace contextRef="#ctx0" brushRef="#br0" timeOffset="474751.3297">25055 14839 1452 0,'0'0'189'0,"0"0"-93"15,0 0-11-15,0 0-74 16,0 0-11-16,0 0-17 15,0 0 17-15,31 92 0 16,-23-48-1-16,-2-1 1 16,-3 0-33-16,0-4-36 15,0-6-40-15,4-9-84 16,-1-8-44-16,2-10-274 0</inkml:trace>
  <inkml:trace contextRef="#ctx0" brushRef="#br0" timeOffset="474827.6506">25098 14671 1513 0,'0'0'181'15,"0"0"-181"-15,0 0-12 16,0 0-295-16,0 0 97 16,35 82-293-16</inkml:trace>
  <inkml:trace contextRef="#ctx0" brushRef="#br0" timeOffset="475189.9062">25543 14773 808 0,'0'0'888'0,"0"0"-817"16,0 0-17-16,-79-23-54 16,49 23 0-16,0 20-6 15,5 5-30-15,8 6-17 16,12 5-5-16,5 0 11 15,14 1 20-15,16-2 27 16,5-1 8-16,4-4 10 16,-2-3-17-16,-2-2 14 15,-6-4-8-15,-8 2-7 16,-6-6 0-16,-12-1-6 16,-3 0 6-16,-12 1 19 0,-15-1 3 15,-7 1 4-15,-8-5-25 16,-2 2-1-16,0-4-25 15,-4 3-80-15,9-3-220 16,13-6-777-16</inkml:trace>
  <inkml:trace contextRef="#ctx0" brushRef="#br0" timeOffset="476222.6424">26896 14707 789 0,'0'0'664'0,"0"0"-603"15,0 0 31-15,0 0-37 16,0 0-42-16,-103-46-7 15,67 46-6-15,-1 0 1 16,-3 13-1-16,3 7 12 16,2 2-6-16,4 8 34 15,3 10-16-15,5 3-1 16,8 7-8-16,9 2-15 0,6-1 0 16,8-6-2-1,20-6-21-15,10-9 11 0,8-10-8 16,5-9-21-1,30-11-36-15,-13-11-118 0,-9-9-179 16</inkml:trace>
  <inkml:trace contextRef="#ctx0" brushRef="#br0" timeOffset="476528.663">27114 14350 1551 0,'0'0'134'16,"0"0"-104"-16,0 0-30 16,0 0-22-16,-15 73 13 15,15-24 9-15,0 8 7 16,0 2-6-16,0 4 17 0,0 4-17 16,0 1 4-16,0-1-5 15,0-2 0-15,0-6-25 16,0-12-69-16,0-14-104 15,9-14-74-15,7-15-258 0</inkml:trace>
  <inkml:trace contextRef="#ctx0" brushRef="#br0" timeOffset="476837.8799">27439 14746 1502 0,'0'0'165'0,"0"0"-106"15,0 0-35-15,0 0-24 0,0 0-8 16,-73 97 8-16,57-49-8 16,8-1-7-16,7-3-5 15,1-9-1-15,4-8 20 16,8-8 1-16,5-6 1 16,1-12 17-16,3-1 1 15,4-11 8-15,0-14-7 16,-4-15-20-16,-3-3-16 15,-9-4 2-15,-7 2 14 16,-2 4 29-16,-5 6-9 16,-9 8-2-16,-2 7-18 15,-7 13-67-15,3 4-128 32,2 3-191-32</inkml:trace>
  <inkml:trace contextRef="#ctx0" brushRef="#br0" timeOffset="477161.1095">27968 14630 1485 0,'0'0'173'0,"0"0"-120"16,0 0-53-16,-107 24 0 15,75 3-32-15,2 6-33 16,12 0-36-16,10 3-8 0,8 0 60 15,11-3 27 1,14-3 22-16,7 0 32 0,2-1 24 16,0-2-5-16,-2-1 6 15,-5-3-18-15,-8 1-17 16,-9-4-5-16,-10 2-9 16,0-2 16-16,-22 0 1 15,-12 0-22-15,-10-6-3 16,-21-9-56-16,10-5-169 15,7-3-475-15</inkml:trace>
  <inkml:trace contextRef="#ctx0" brushRef="#br0" timeOffset="477501.2323">28457 14911 1324 0,'0'0'184'15,"0"0"-62"1,0 0-67-16,83-49-40 0,-66 30-7 15,-4-2-8-15,-5-6-1 16,-8-5-32-16,0 2-31 16,-18 4 61-16,-6 13 3 15,-10 13 13-15,-4 3-7 16,-2 26 8-16,1 15 18 16,6 8 6-16,11 9-13 15,16 1 7-15,6 0-8 16,21-8 5-16,19-9-10 15,13-4-18-15,8-12-1 16,7-6-25-16,26-20-81 0,-18-3-108 16,-10-13-399-16</inkml:trace>
  <inkml:trace contextRef="#ctx0" brushRef="#br0" timeOffset="477800.4612">29114 14450 1553 0,'0'0'193'0,"0"0"-122"16,0 0-70-16,0 0-1 16,42 112 1-16,-19-27 0 15,2 15 8-15,-2-5-7 16,-7-19-2-16,-9-29 0 0,-2-21-32 16,-2 0 19-16,-3-6 0 15,0-3-10-15,0-14 11 16,-15-3 12-16,-12-10 3 15,-11-13-3-15,-6 0-32 16,-6-1 19-16,-1 12 13 16,-1 8 44-16,-1 4-8 15,5 9-12-15,7 15 5 16,15-1 2-16,15 4-11 16,11-3 7-16,46 4 9 15,46-1 11-15,40-6 23 16,8-6-43-16,-24-8-27 15,-23-7-104-15,-44 0-84 16,-19 0-141-16</inkml:trace>
  <inkml:trace contextRef="#ctx0" brushRef="#br0" timeOffset="479007.2811">30016 14727 1527 0,'0'0'154'16,"0"0"-74"-16,0 0-80 0,0 0-51 16,0 0 22-16,0 0 12 15,0 0 12-15,0 82 5 16,0-35 0-16,0-1 13 16,3 3-12-16,3-9-1 15,6-10 6-15,6-7 7 16,4-9 22-16,6-9 11 15,5-5 4-15,5-12 0 16,3-22-24-16,7-22-20 16,-9-4-6-16,-6-2-50 15,-9 6-5-15,-14 23 55 16,-4 10 39-16,-4 19 16 0,-2 4-55 16,-2 30-10-16,-5 12 0 15,-1 12-5-15,5 8 15 16,3-5-1-16,9-1-12 15,12-7 12-15,3-9-17 16,-2-6-20-16,-1-15-33 16,0-16-69-16,-6-3-175 15,-3-10-221-15</inkml:trace>
  <inkml:trace contextRef="#ctx0" brushRef="#br0" timeOffset="479358.8708">30632 14704 456 0,'0'0'1300'15,"0"0"-1134"-15,0 0-79 0,0 0-87 16,0 0-1-16,106 43-16 16,-76-3 8-16,-5 9-4 15,-11 8-42-15,-13 1-6 16,-1-2-11-16,-12-6-4 16,-8-14 14-16,-3-12 40 15,1-11 22-15,1-13 7 16,3-10 11-16,4-30 5 15,8-3-23-15,6-12-8 16,11-5 8-16,19 17 29 16,6 3 3-16,4 10-13 15,0 14-10-15,-1 9 11 16,-3 7-11-16,-5 7-9 0,-5 15 1 16,-6 15-1-1,-8 6 0-15,-6 10-1 0,-6 3-18 16,0-3-16-16,0-7-32 15,0-9-34-15,0-18-56 16,0-12-112-16,1-7-462 16</inkml:trace>
  <inkml:trace contextRef="#ctx0" brushRef="#br0" timeOffset="479744.1486">31423 14350 1624 0,'0'0'160'0,"0"0"-148"16,0 0-12-16,15 80 0 16,-5-5 17-16,2 25 14 0,0 11-3 15,-1-20-28-15,-3-22 1 16,-3-27-2-16,-2-9 2 16,0 0-1-16,-2 0 0 15,-1-6-2-15,0-10-14 16,0-12-23-16,-7-5-25 15,-14-5 62-15,-7-15-39 16,-7-7-37-16,-4 1 40 16,-3 6 38-16,-3 3 40 15,-1 11-12-15,5 3-5 16,10 3 26-16,12 3-6 16,12 10-9-16,7 1-12 0,12 5-7 15,21-2 21 1,25 6 8-16,26-6-16 0,23-4-14 15,-5-8-14-15,-19-5-53 16,-5-18-67-16,-30-6-151 16,-8-9-464-16</inkml:trace>
  <inkml:trace contextRef="#ctx0" brushRef="#br0" timeOffset="480068.3796">31861 14770 1385 0,'0'0'237'0,"0"0"-107"15,0 0-75-15,0 0-33 16,0 0-14-16,0 0-7 0,90-7 0 16,-61 0-1-16,-3-3 0 15,-3-3-1-15,-6-4-14 16,-8-2 14-16,-7-1 0 16,-2 0 0-16,-11 4 1 15,-12 5 1-15,-10 6-1 16,-9 5 1-16,-4 0-1 15,0 19 1-15,2 7 12 16,10 11-4-16,10 2 25 16,12 2-15-16,12 4 9 15,3 2 10-15,24-4-9 16,12 3-10-16,25-3-19 16,2-7-16-16,8-10-43 15,25-13-74-15,-29-12-166 16,-6-1-626-16</inkml:trace>
  <inkml:trace contextRef="#ctx0" brushRef="#br0" timeOffset="480517.4854">32230 14839 1506 0,'0'0'228'0,"0"0"-90"16,0 0-75-16,0 0-36 15,0 0-20-15,114-79-1 16,-72 46-6-16,2-3 1 15,-7-8-1-15,-5-5-7 16,-10-4-1-16,-13 4-31 16,-9 10 21-16,-3 12 17 0,-21 10 1 15,-7 11-10-15,-3 6-8 16,-1 3-4-16,5 14-5 16,11 6-16-16,7 2-1 15,12 2 28-15,2 3 16 16,21 0 5-16,10 3 5 15,5-1-9-15,1-2 12 16,-1-3-12-16,-5-3-1 16,-10-6 0-16,-9-1-6 15,-8-3-1-15,-6 5-5 16,-3 0-12-16,-18 8 24 16,-1 3 2-16,-5 4 5 15,3 1-5-15,7 2-1 0,7-4 6 16,10 0 9-1,0-3 12-15,21-4 14 0,13 0 2 16,14-2-19 0,9-2-25-16,10-2-18 0,21 1-62 15,-16-2-94-15,-16-5-365 0</inkml:trace>
  <inkml:trace contextRef="#ctx0" brushRef="#br0" timeOffset="481737.344">24030 15736 757 0,'0'0'244'16,"0"0"-79"-16,0 0 43 0,0 0-54 15,-6-78-64-15,6 62 4 16,0 2-18-16,6 1-24 16,5 6-6-16,1 1-21 15,5 6-11-15,5 0-14 16,4 6 0-16,6 14 0 15,-2 10-1-15,-1 6 0 16,-3 8 1-16,-7 5-6 16,-7-2 6-16,-6-5-20 15,-4-8 5-15,-2-8 6 16,0-14-8-16,0-8 11 16,0-4 6-16,3-9 5 0,7-18-5 15,5-13-19-15,7-3-26 16,5-3 9-16,3 13 16 15,0 10 19-15,-2 13-10 16,-2 10 4-16,-1 3 6 16,-3 17 2-16,-1 9 7 15,-6 5 1-15,-6 2-9 16,-2-3 0-16,-5-6 0 16,-1-10-9-16,-1-4 9 15,2-13 0-15,2 0 13 16,7-17 35-16,10-29-26 15,4-4-22-15,6-7-4 0,5-1-31 16,-1 22 16-16,-3 5 13 16,-2 15 6-16,-5 12 18 15,-1 4-5-15,-4 10 6 16,-2 17-4-16,-3 5-6 16,-4 12 8-16,-1 8-11 15,-9 2-6-15,2-2-16 16,-1-8-44-16,2-9-38 15,5-15-57-15,10-20-101 16,1-13-44-16,-4-17-37 0</inkml:trace>
  <inkml:trace contextRef="#ctx0" brushRef="#br0" timeOffset="482070.5817">25089 15632 971 0,'0'0'377'15,"0"0"-247"-15,0 0-38 0,0 0-82 16,0 0-1-16,0 0-3 15,0 0 2-15,68 103 14 16,-50-58-10-16,1-2-7 16,2-5-5-16,1-6 0 15,4-9 7-15,2-10-1 16,0-9-6-16,2-4 13 16,0-20-8-16,-5-17-5 15,-4-6-22-15,-6-3-35 16,-7 3 19-16,-4 10 38 15,-4 16 50-15,0 14 12 16,0 3-62-16,0 14-4 16,0 17 4-16,3 8-12 0,7 6 12 15,6-3-2-15,4 2-5 16,6-7 6-16,3-5 0 16,1-10-15-16,2-4-36 15,10-18-96-15,-7-3-22 16,-6-14-370-16</inkml:trace>
  <inkml:trace contextRef="#ctx0" brushRef="#br0" timeOffset="482284.7332">25840 15408 1497 0,'0'0'260'16,"0"0"-195"-16,0 0-33 15,0 0-32-15,0 0-13 0,0 0 13 16,5 118 23-16,2-58 12 15,5 2-19-15,-2 4-10 16,4-3 0-16,-2 0-6 16,-2-4-1-16,3-10-47 15,1-9-43-15,10-16-53 16,-3-11-109-16,-2-13-328 0</inkml:trace>
  <inkml:trace contextRef="#ctx0" brushRef="#br0" timeOffset="482518.9031">26323 15391 1689 0,'0'0'171'0,"0"0"-83"0,0 0-88 16,0 0-9-16,0 0-10 16,5 73 19-16,1-25 1 15,0 9 17-15,3 2-18 16,-2 4 9-16,-1 1-2 15,0 1-5-15,-1-4 2 16,-1 1-4-16,-1-8-8 16,-3-7-57-16,0-10-62 15,0-14-48-15,-12-14-221 16,-3-7-785-16</inkml:trace>
  <inkml:trace contextRef="#ctx0" brushRef="#br0" timeOffset="483229.8648">26212 15814 110 0,'0'0'1286'0,"0"0"-1128"16,0 0-40-16,0 0-91 0,0 0-26 15,105-37 12 1,-57 23 11-16,4-1-12 0,-2 1 1 16,-1-4 8-16,-9 6-20 15,-4 2-1-15,-6 0-41 16,-5 1-35-16,-2 3-36 15,-1 5-103-15,-6-2-127 16,-1 3-344-16</inkml:trace>
  <inkml:trace contextRef="#ctx0" brushRef="#br0" timeOffset="483601.9208">26751 15665 590 0,'0'0'303'16,"0"0"-65"-16,0 0-116 16,0 0 3-16,0 0 7 15,20 79-36-15,-11-46-22 16,0 7-42-16,-3 2-7 15,0-1-24-15,-2-1 7 0,1-2-8 16,-4-7-51-16,7-6-72 16,-2-12-161-16,0-9-649 0</inkml:trace>
  <inkml:trace contextRef="#ctx0" brushRef="#br0" timeOffset="483698.7333">26861 15523 1298 0,'0'0'537'0,"0"0"-488"16,0 0-32-16,0 0-17 15,0 0-112-15,0 0-100 16,0 0-142-16,47-19-369 0</inkml:trace>
  <inkml:trace contextRef="#ctx0" brushRef="#br0" timeOffset="483801.8085">27150 15618 1375 0,'0'0'203'0,"0"0"-158"16,0 0-45-16,0 0 1 16,3 113 19-16,1-60 18 15,4 13-9-15,1-3 12 16,3 6-9-16,-2-4-4 15,-1-1-14-15,0-8-13 16,-3-3 6-16,0-4-7 0,-3-10-16 16,0-8-49-16,0-15-51 15,-1-14-164-15,-2-2-477 0</inkml:trace>
  <inkml:trace contextRef="#ctx0" brushRef="#br0" timeOffset="484197.0871">27280 15622 1684 0,'0'0'196'16,"0"0"-120"-16,0 0-32 15,85-76-33-15,-50 66-11 0,3 10-9 16,-2 0 7 0,-5 10-25-16,-6 10-21 0,-9 4-1 15,-11 5-9-15,-5 7 10 16,-10-4 2-16,-15 2 24 15,-4-4 22-15,-3-8-13 16,3-8-8-16,-1-7-11 16,-9-7-64-16,11-4-166 15,5-11-505-15</inkml:trace>
  <inkml:trace contextRef="#ctx0" brushRef="#br0" timeOffset="484560.3466">27724 15279 995 0,'0'0'625'0,"0"0"-542"0,0 0 27 16,0 0-60-16,2-70-39 16,-2 70-11-1,0 0-12-15,0 10-11 0,0 14 13 16,0 11 10-16,0 12 16 15,0 6 19-15,0 9-17 16,1 0 4-16,10 2-15 16,1-1-2-16,0-4-5 15,4-2-28-15,-2-9-47 16,3 2-37-16,-3-17-81 0,-1-10-158 16</inkml:trace>
  <inkml:trace contextRef="#ctx0" brushRef="#br0" timeOffset="484617.3854">28109 15662 1375 0,'0'0'221'16,"0"0"-143"-16,0 0-28 15,0 0-50-15,0 0-13 16,0 0 13-16,0 0 0 15,0 83 0-15,3-48 3 16,5 2-2-16,-1 0-2 16,2 5-17-16,-3-2-4 0,0 2-67 15,-3-11-136-15,2-9-380 16</inkml:trace>
  <inkml:trace contextRef="#ctx0" brushRef="#br0" timeOffset="484719.4585">28063 15384 1385 0,'0'0'314'0,"0"0"-242"16,0 0-15-16,-1-75-56 15,7 61-1-15,5 4-54 0,3 3-61 16,10 1-35-16,-5 4-113 15,-4 1-316-15</inkml:trace>
  <inkml:trace contextRef="#ctx0" brushRef="#br0" timeOffset="485765.4936">28815 15549 1267 0,'0'0'225'16,"0"0"-145"-16,0 0 16 15,0 0-23-15,0 0-44 16,-101-49-8-16,60 49-21 0,-4 7 9 16,-2 15 17-1,-2 15-5-15,5 5 3 0,7 5-3 16,10 2-21-16,15 2 1 15,12-3-1-15,6-1-26 16,27-8-3-16,13-2-14 16,24-8-33-16,29-15-65 15,-14-5-125-15,-11-9-335 0</inkml:trace>
  <inkml:trace contextRef="#ctx0" brushRef="#br0" timeOffset="486356.4584">29118 15559 1397 0,'0'0'218'0,"0"0"-106"16,0 0-48 0,0 0-45-16,0 0-19 0,-106 10-6 15,67 21 5-15,3 8 2 16,5 6-1-16,10-4 10 16,15-1-10-16,6-8-8 15,6-6 7-15,16-12 1 16,7-8 8-16,5-6 3 15,3-3-1-15,1-23 1 16,-2-8-11-16,-3-5-1 16,-10-1-15-16,-5 4-8 15,-10 13 24-15,-7 10 0 16,-1 12 8-16,0 1-8 0,-1 11-22 16,-6 18 15-16,4 4 5 15,3 10-15-15,0 0 17 16,13 0-8-16,10-3 8 15,7-4 0-15,5-12 0 16,2-9 0-16,2-12 8 16,4-3-7-16,0-19 18 15,2-20-9-15,0-24-4 16,2-33-6-16,-8-37-13 16,-12-2-9-16,-15 23-10 15,-12 39 29-15,0 43 3 16,-1 18 38-16,-5 5 10 15,-2 4-1-15,-4 3-47 16,2 10-10-16,-2 16 0 16,0 17-1-16,6 10 11 0,4 19 27 15,2-2-10 1,0-1 5-16,9 0-16 0,6-10 3 16,5-1-8-16,2-6 0 15,3-9 14-15,1-10-15 16,-4-7-10-16,1-9-18 15,-3-10-64-15,-4-4-72 16,-6-3-226-16</inkml:trace>
  <inkml:trace contextRef="#ctx0" brushRef="#br0" timeOffset="486725.7217">29403 15751 819 0,'0'0'810'0,"0"0"-720"15,0 0-51-15,94-35-38 16,-33 23 0-16,11-4 5 16,3 5-4-16,-13-1-2 15,2 2-12-15,-12-3-25 16,-9 3-8-16,-11 3-10 16,-14 1 8-16,-10 5 33 15,-6 1 14-15,-2 0 1 16,0 0 27-16,0 0-18 15,0 4-1-15,0 13-3 16,1 12 17-16,9 7 38 0,2 8 0 16,4 8-17-1,1 0-7-15,2 2-24 0,0-5-3 16,-2-5-8 0,0-5-2-16,0-6-7 0,1-9-63 15,12-11-85-15,-4-10-70 16,-2-3-508-16</inkml:trace>
  <inkml:trace contextRef="#ctx0" brushRef="#br0" timeOffset="487101.2874">30120 15377 1654 0,'0'0'185'0,"0"0"-138"0,0 0-47 15,0 0-4 1,0 0-102-16,0 0-50 0,0 0-82 15,-10 53 24-15,25 14-8 16,1-5-182-16</inkml:trace>
  <inkml:trace contextRef="#ctx0" brushRef="#br0" timeOffset="487484.7963">30525 15598 1113 0,'0'0'194'16,"0"0"-81"-16,0 0-64 16,-87-29-20-16,42 29-14 0,-5 19-5 15,2 11-1-15,3 10-9 16,12 6 16-16,14 1-3 16,12 2-2-16,7 1 4 15,11-4-9-15,21-4 5 16,7-5 2-16,10-5-1 15,0-8 1 1,-1-14-12-16,-5-10-1 0,-7-3-9 16,-8-23 9-16,-5-24-8 15,-13-6-8-15,-7-7-5 16,-3-5 20-16,-12 14 1 16,-10 1 31-16,-6 13 35 15,-4 10-24-15,1 5-40 0,0 11-2 16,2 1-38-1,8 9-19-15,8 4-110 0,7 4-155 16,6 6-363-16</inkml:trace>
  <inkml:trace contextRef="#ctx0" brushRef="#br0" timeOffset="487811.0258">30623 15453 474 0,'0'0'654'15,"0"0"-537"-15,0 0 32 16,0 0-60-16,0 0-47 0,0 0-20 16,0 0-22-16,98-49 1 15,-78 58-1-15,-1 14 0 16,0 8 0-16,-3 9 1 15,-3 5 6-15,-1 5-2 16,-6 0-5-16,-1-1 0 16,-4-5 1-16,-1-5 1 15,0-6-1-15,0-7 1 16,0-13-2-16,0-3-19 16,0-7-6-16,-1-3 8 15,-2-3 11-15,1-16 5 0,2-14-9 16,0-8-56-1,3-14-14-15,15-5 57 0,6-7 17 16,6 5 6-16,4 6 30 16,2 10 21-16,-2 16 32 15,0 11-54-15,1 9-3 16,-4 9-1-16,0 1-19 16,-2 0 2-16,-6 14-7 15,-3 9-1-15,-5 3 7 16,-8 8-7-16,-7 9-8 15,0 6 7-15,-3 4-7 16,-9 3 7-16,1-3 0 16,5-1-12-16,6-5 13 15,0-8 0-15,17-4 1 0,9-3 9 16,9-5 9 0,9-5-19-16,35-2-15 0,-10-7-166 15,-5-6-754-15</inkml:trace>
  <inkml:trace contextRef="#ctx0" brushRef="#br0" timeOffset="488160.2754">31911 15968 1385 0,'0'0'205'15,"0"0"-97"-15,0 0-108 16,0 0-44-16,0 0-163 0,0 0-503 15</inkml:trace>
  <inkml:trace contextRef="#ctx0" brushRef="#br0" timeOffset="497133.0191">2145 15552 783 0,'0'0'269'0,"0"0"-200"15,0 0 56-15,0 0-63 16,0 0-40-16,0 0 14 15,0-6 0-15,0 6-2 16,0 0 15-16,0 0-1 16,0 0-12-16,0 0-5 15,0 0-9-15,0 0 1 16,0 0 2-16,0 0-11 16,0 0 10-16,0 0-10 0,0 0-3 15,0 0 0 1,0 0-11-16,0 3-2 0,0 8 1 15,0 10-3-15,0 13 4 16,0 6 0-16,0 9 6 16,0 5 10-16,0 2-1 15,0 2-6-15,0-1 8 16,0-1-1-16,0-5 11 16,0-2-17-16,0-4-9 15,0-8 10-15,0-4-10 16,0-7-1-16,0-9 8 15,0-4-7-15,0-6-2 16,0-4 1-16,0-3-40 16,0 0-20-16,-18 0-65 15,-4-3-164-15,1-7-459 0</inkml:trace>
  <inkml:trace contextRef="#ctx0" brushRef="#br0" timeOffset="497590.3466">1872 15561 550 0,'0'0'72'0,"0"0"-29"15,0 0 42-15,0 0 48 16,0 0 26-16,0 0-11 16,0 0-66-16,-49 29 27 15,49-29-12-15,0 0-14 16,0 0-9-16,0 0-1 16,0 0-3-16,0-2-23 15,0 2 0-15,0-2-15 16,0 2-17-16,3-3 5 15,0 0-20-15,7-1 0 16,7-3-1-16,8-6 1 16,11 3 6-16,16-4-6 0,6 1 1 15,8 1-1 1,7-2 0-16,0-2 0 0,-1 3-11 16,-11 2-41-16,-6 1-13 15,-13 3-33-15,-9 5-36 16,-17 2-111-16,-10 6-104 15,-6 4-642-15</inkml:trace>
  <inkml:trace contextRef="#ctx0" brushRef="#br0" timeOffset="498082.6947">1781 16365 905 0,'0'0'128'0,"0"0"-65"16,0 0-14-16,0 0 2 15,0 0-9-15,0 0-4 16,0 0 4-16,3 26 20 0,0-23 12 16,0 1-17-1,0-1-30-15,3 0-9 0,-2-3-4 16,1 4-8-16,-1-4 0 16,1 3 6-1,4-3-4-15,7 3 20 0,6-3 8 16,10 0 24-16,5 0 0 15,8-10-20-15,7 0-5 16,0-5-7-16,-1-2-21 16,-2 0 10-16,-5-1-11 15,-4 6-5-15,-9-1 0 16,-5 4 0-16,-7-1-2 16,-3 3 1-16,-5 4-35 15,-2-1-17-15,1 4-34 16,2 0-35-16,-1 0-119 0,-5 0-261 15</inkml:trace>
  <inkml:trace contextRef="#ctx0" brushRef="#br0" timeOffset="499012.3561">2397 15923 1088 0,'0'0'149'0,"0"0"99"15,0 0-115-15,0 0-45 0,0 0-27 16,0 0-35-16,0 0-12 16,8-7-5-16,2 4-8 15,5 0 6-15,6 3-7 16,0 0-6-16,3 0 6 16,1 13 0-16,-1 7-8 15,-6 5 7-15,-2 9-4 16,-5 2 5-16,-10 7 0 15,-1 1-5-15,-6-2-1 16,-13-3-5-16,4-6 5 16,-3-6 4-16,6-7-6 15,3-11 8-15,3-6 0 16,3-3 0-16,3-3-1 0,0-19-11 16,0-8-4-16,3-11 7 15,12-4 2-15,9-4 7 16,0-1 0-16,10 4 1 15,0 2 6-15,-1 6-1 16,3 4 2-16,-3 7-6 16,-2 5-2-16,-4 2 1 15,-5 10-1-15,-5 0 1 16,-1 6-2-16,-5 4 1 16,1 0 0-16,-2 4 0 15,2 12-2-15,-3 4 2 16,0 7 9-16,-3 9-7 15,-3-2 12-15,-3 4-7 0,0-1 0 16,0-5 6 0,0 2-11-16,0-4 7 0,0-1-1 15,0-2-8-15,0-4 8 16,0 0-8-16,3-3 0 16,0-3-1-16,3-1 2 15,1-3-2-15,4-2 1 16,-2-3 0-16,4-1 17 15,2 0-11-15,9-7 1 16,1 0-7-16,5 0-11 16,6 0-51-16,19-12-35 15,-10 5-138-15,-6 0-293 0</inkml:trace>
  <inkml:trace contextRef="#ctx0" brushRef="#br0" timeOffset="499799.9265">4253 15800 588 0,'0'0'200'15,"0"0"27"-15,0 0 22 16,0 0-1-16,30-85-57 16,-30 74-11-16,-6 1-44 15,-13 4-41-15,-5 6-36 16,-5 0-32-16,-9 13-27 16,-1 20 0-16,-3 10-7 0,2 10-6 15,10 0 11-15,6 0-13 16,14-10-1-16,10-7 1 15,0-13-29-15,16-7-1 16,9-9 22-16,5-7 23 16,6-6 0-16,3-18 8 15,-3-10-8-15,1-8 0 16,-7-10-11-16,-5-1 11 16,-7 6-1-16,-9 12-10 15,-1 12 10-15,-5 16 0 16,-2 7-15-16,3 16-16 15,1 14 13-15,4 26 19 16,3 23-1-16,1-1 2 16,-4-4 0-16,-4-11-1 15,-5-10-13-15,0 3-14 0,0 6-5 16,-3-1 26-16,-11-3-11 16,-5-8-48-16,-2-7 57 15,-6-11 8-15,-3-15 0 16,0-10 7-16,-1-7-7 15,4-7 6-15,5-19 11 16,13-14-17-16,9-9 0 16,0-4 1-16,18-3 0 15,12 4-1-15,6 8-1 16,2 4 0-16,4 8-15 16,10 2-64-16,-13 9-149 0,-3 6-335 15</inkml:trace>
  <inkml:trace contextRef="#ctx0" brushRef="#br0" timeOffset="500169.1819">4716 16026 1285 0,'0'0'159'16,"0"0"-57"-16,0 0-42 15,103-58-33-15,-68 38-8 16,-5 2-11-16,-4-2 11 15,-7-1-5-15,-1 1-1 0,-9 1 14 16,-6-1 5 0,-3 0-3-16,0 3 5 0,-21 1-15 15,-7 9-11-15,-11 5-8 16,-3 2-9-16,-7 15 8 16,-2 12-6-16,5 10 7 15,4 5 1-15,12 7 13 16,8 5 24-16,13-1-11 15,9 0 2-15,0-8 8 16,21-7-12-16,12-8-9 16,10-8-9-16,5-9-7 15,10-10-21-15,5-3-47 16,1-6-61-16,21-31-57 16,-18 2-186-16,-15 1-426 0</inkml:trace>
  <inkml:trace contextRef="#ctx0" brushRef="#br0" timeOffset="500619.5076">5216 15913 1307 0,'0'0'220'0,"0"0"-45"16,0 0-93-16,0 0-34 15,98-89 6-15,-71 79-16 16,0 10-20-16,-2 0-18 16,-1 19 0-16,-2 11 1 15,-8 13 0-15,-2 6-1 16,-8 8-1-16,-4-5-10 15,0-3 10-15,-10-10 2 16,2-7-1-16,-1-10 0 16,2-9 0-16,1-6 0 15,6-7 2-15,-3-7 11 16,0-20-13-16,3-22-9 0,0-6-26 16,3-8 23-16,16-4 1 15,5 18 10-15,9-4 1 16,1 14 0-16,-1 12 3 15,0 12-2-15,-2 10 14 16,-4 5-9-16,0 3-5 16,-6 17-1-16,0 10 2 15,-2 6 5-15,-7 8 3 16,-3 5-2-16,-3 4-6 16,-6-4-1-16,0-2-1 15,0-7 2-15,3-4-2 16,3-11-10-16,6-4 10 15,1-8-1-15,10-3 1 16,8-10-28-16,29-3-36 0,-8-14-146 16,-3-3-278-16</inkml:trace>
  <inkml:trace contextRef="#ctx0" brushRef="#br0" timeOffset="500993.7652">6190 16026 1513 0,'0'0'79'0,"0"0"-28"16,0 0 3-16,0 0-47 16,0 0 5-16,0 0-4 15,0 0-7-15,100-81 11 16,-78 52-11-16,-4-1 8 15,-3 0 6-15,-9 4-9 16,-3 6 10-16,-3 7 23 16,-9 9 37-16,-15 4-27 15,-10 4-38-15,-8 13-10 16,-4 12-1-16,1 4-7 16,6 10 7-16,5 3 8 15,16-2 7-15,5 1 7 16,13-5-9-16,0-9 12 15,16-4-24-15,12-5-1 0,8-6-29 16,39-15-88-16,-7-1-85 16,-5 0-283-16</inkml:trace>
  <inkml:trace contextRef="#ctx0" brushRef="#br0" timeOffset="501437.0878">6609 16239 1079 0,'0'0'274'15,"0"0"-146"-15,0 0 51 16,0 0-108-16,0 0-20 16,0 0 15-16,0 0-12 15,94-109-24-15,-63 63-19 0,2-9-10 16,0-2 2 0,0-2-3-16,-2 7-18 0,-7 5 18 15,-3 13-2-15,-6 8 2 16,-9 6 0-16,-3 10 0 15,-3 7 0-15,0 3-14 16,-6 0-24-16,-12 13-2 16,0 7-17-16,-3 3 3 15,6 4 12-15,5 2 13 16,10-3 19-16,0 1 4 16,13-3 6-16,8-1 17 15,3-1-5-15,6 1 3 16,-2-5 2-16,-4 2-7 15,1-2 5-15,-8 2-14 0,-4 1-1 16,-4 5 11-16,-6-2-9 16,0 3 4-16,-3 5-6 15,0 0 1-15,0 2-2 16,0-1-3-16,0-4-22 16,3-9-34-16,27-7-144 15,0-11-36-15,4-2-155 0</inkml:trace>
  <inkml:trace contextRef="#ctx0" brushRef="#br0" timeOffset="502623.148">7537 16044 352 0,'0'0'171'0,"0"0"86"16,0 0-62-16,0 0-41 16,0 0-27-16,0 0-39 15,-10-85 18-15,-4 69 0 16,-2 2-7-16,-2 1-30 15,-6 6-22-15,-6 4-27 16,-7 3-17-16,-12 7-2 0,-1 18-1 16,-8 15-1-16,3 8 0 15,3 10-8-15,13-5 9 16,17-3 0-16,11-11 1 16,11-2 15-16,18-7-15 15,16-8-1-15,8-2 0 16,7-9-11-16,1-5-7 15,2-6-8-15,-3-7-8 16,-7-13-5-16,-5-8 5 16,-4-3-5-16,-6-2 3 15,-8 2 14-15,-7 9 22 16,-4 2 11-16,-5 10 42 16,-3 3-4-16,0 4-14 15,0 3-19-15,-3 0-7 0,-2-3-9 16,-1 3-9-16,0 0 7 15,0 0-11-15,2 0 13 16,4 0 0-16,-3 0-2 16,3 0 2-16,0 0 0 15,0 0 0-15,0 0 0 16,0 0 0-16,0 0 0 16,0 0 0-16,0 0 1 15,0 0-1-15,0 0 0 16,0 0 0-16,0 0 0 15,0 0 1-15,0 0-1 16,0 0 6-16,0 0-5 0,0 0 12 16,-3 0-13-1,-3 0 1-15,-2 13-2 0,-2 7-6 16,1 1 7-16,6 7 1 16,3-1 8-16,0 0 10 15,0-2-18-15,9-4 7 16,9-3 0-16,1-3-7 15,4-8 0-15,5-1 1 16,5-6-2-16,0 0 0 16,5 0-23-16,-2-10-10 15,0-6-5-15,-3-5 3 16,-5-4 14-16,-4-9 14 16,-6-9-2-16,-5-16-11 0,-5-24-28 15,-5-19-32 1,-3 6 23-16,0 17 23 0,0 26 34 15,0 20 13-15,0 1 39 16,0 2 42-16,0 3-11 16,0 7-17-16,-3 6-30 15,-3 2-15-15,1 5-10 16,1 1-10-16,1 3-1 16,0 2 1-16,0 1-1 15,0-3 0-15,3 0 1 16,-3 2-1-16,0-2-1 15,0 0 1-15,3 3-7 16,-3-4 7-16,3 4 2 16,0-3-1-16,0 3-1 15,0 0 8-15,0 0-7 0,0 0-1 16,0 0-20-16,0 0 9 16,0 0-6-16,0 0 8 15,0 0 8-15,0 0-18 16,0 0 6-16,0 0-8 15,0 0-17-15,3 7-30 16,3 8-9-16,9 24 2 16,-3-4-43-16,-3 2-245 0</inkml:trace>
  <inkml:trace contextRef="#ctx0" brushRef="#br0" timeOffset="504427.8663">7800 15684 147 0,'0'0'282'16,"0"0"-196"-16,0 0 51 15,0 0-26-15,0 0-76 16,0 0-19-16,-8-7-16 15,5 7-24-15,3 0-2 16,-6 0-19-16,0 0 3 0,-1 4-5 16,1-1-37-16,0 1 57 15,3-1 27 1,3 0 29-16,0-3 21 0,0 0-19 16,0 0-11-16,0 0-9 15,3-3-11-15,0-1 1 16,-3-2-1-16,3 2 1 15,0 2 10-15,-3-1-10 16,3-1-1-16,-3-2 1 16,3 2-1-16,1-2 1 15,-4 2-1-15,3-2-1 16,0 3-19-16,3 2-75 16,-3-2-129-16,0 3-112 0</inkml:trace>
  <inkml:trace contextRef="#ctx0" brushRef="#br0" timeOffset="504528.1086">7800 15684 352 0</inkml:trace>
  <inkml:trace contextRef="#ctx0" brushRef="#br0" timeOffset="504937.4011">7800 15684 352 0,'-5'-52'112'0,"5"52"-73"0,0 0-26 16,0 0 9-16,0 0 4 15,0 0-2-15,0 0 18 16,0 0 4-16,0-3 12 16,0 3 11-16,0 0-1 15,0 0 12-15,0 0-17 16,0 0-6-16,0 0 5 15,0 0-23-15,0 0-4 16,0-1-8-16,0 1-11 16,0 0 3-16,0 0-18 0,0 0-1 15,0 0 0 1,0 0-11-16,0 0-19 0,0 0-44 16,0 0-46-16,0 0-160 15,0 0-359-15</inkml:trace>
  <inkml:trace contextRef="#ctx0" brushRef="#br0" timeOffset="507126.308">7546 15706 454 0,'0'0'290'0,"0"0"-289"15,0 0 38-15,0 0-22 16,0 0-17-16,0 0 0 15,0 0 6-15,0 0 30 0,-36-15 31 16,36 15 6 0,0 0-36-16,0 0-26 0,0 0 2 15,0 0-12-15,0 0 14 16,0 0 3-16,0 0-3 16,0 0 4-16,0-3 5 15,0 2 25-15,0 1-1 16,0-3-17-16,3 3-8 15,0-3-22-15,3 1 5 16,3-2-6-16,6-2-76 16,1 2-109-16,-2 1-359 0</inkml:trace>
  <inkml:trace contextRef="#ctx0" brushRef="#br0" timeOffset="507496.5716">7831 15612 1088 0,'0'0'175'16,"0"0"-146"-16,0 0 43 15,0 0 2-15,0 0-43 16,0 0 8-16,0 0-26 16,-3 3-13-16,0 27 0 15,-6 26-1-15,3 30 1 16,-6 27 22-16,0 4-4 15,3-21-7-15,2-27 2 0,4-28-13 16,3-11 2-16,0 3 10 16,6-1-4-16,10 2 7 15,5-5 14-15,6-6 2 16,7-3-17-16,11-6-14 16,4-10-6-16,29-4-55 15,-14-1-128-15,-6-12-399 16</inkml:trace>
  <inkml:trace contextRef="#ctx0" brushRef="#br0" timeOffset="507863.7692">9126 15790 205 0,'0'0'585'16,"0"0"-494"-16,0 0 81 0,0 0-126 15,0 0-44 1,0 0-2-16,0 0-57 0,-3-69-27 16,3 62-2-16,0-2 86 15,0 5 10-15,0-3 63 16,-3 4-38-16,3 0-35 16,-3 2-139-16,0-2-466 0</inkml:trace>
  <inkml:trace contextRef="#ctx0" brushRef="#br0" timeOffset="508352.0622">9396 15687 481 0,'0'0'307'0,"0"0"-137"16,0 0 53-16,0 0-16 16,0 0-59-16,0 0-28 15,0 0-68-15,-100-65-37 16,76 75-8-16,-4 13-7 15,4 13 0-15,0 21 9 16,6 22-2-16,12 14 5 16,3-4-11-16,3-17 0 15,0-23 9-15,0-15-9 16,6 6-1-16,-3 2 8 0,2 5-8 16,-5-8-9-1,0-5-8-15,0-6-11 0,-8-4-6 16,-11-9-27-1,-14-7-116-15,2-8-100 0,-2 0-222 0</inkml:trace>
  <inkml:trace contextRef="#ctx0" brushRef="#br0" timeOffset="508707.3949">8929 16276 780 0,'0'0'206'0,"0"0"-5"16,0 0-1-16,19-86-94 15,7 56-36-15,14-3-10 16,5-3-40-16,13-4-7 15,3 5-13-15,5 4 1 0,-5 5-2 16,-3 10-24 0,5 6-115-16,-17 6-118 0,-14 4-381 0</inkml:trace>
  <inkml:trace contextRef="#ctx0" brushRef="#br0" timeOffset="509014.0594">9751 15896 1318 0,'0'0'145'16,"0"0"-2"-16,0 0-89 15,100-73-25-15,-67 63 16 16,-2 4-20-16,-4 6-17 16,0 7-8-16,1 19 0 15,-5 7 0-15,-4 13 7 16,-4 3-5-16,-6 5 9 0,-9-5-11 15,-3-2-1-15,-18-5-10 16,-4-5 10-16,-5-8-2 16,-3-6 3-16,-3-9 0 15,-1-4 10-15,4-10-10 16,0 0 13-16,5-14-2 16,4-16 0-16,8-8 30 15,6-6-35-15,10-5-5 16,0 2-1-16,17 5 9 15,7 8-9-15,3 7 0 16,3 8-17-16,1 6-59 0,5 10-60 16,-6 3-185-16,-8 0-373 15</inkml:trace>
  <inkml:trace contextRef="#ctx0" brushRef="#br0" timeOffset="510018.6547">10336 16295 859 0,'0'0'571'16,"0"0"-539"-16,6-72-5 0,-6 39-2 15,0-6-3 1,-3 1-12-16,-9-1 45 0,0 1-12 15,3 7 6-15,2 8 33 16,1 3-2-16,6 6-18 16,0 4-14-16,0 5-30 15,0-2-18-15,0 4-19 16,10-1-25-16,2-2-3 16,0 3-17-16,3 2 1 15,-3 1 24-15,1 0 5 16,-4 0 18-16,2 0 2 15,-1 11-4-15,-1 7 17 16,3 3-6-16,0 9 7 31,3 6 1-31,1 0 1 0,-2 1 11 0,2-5-10 16,-1-1 4-16,0-2 12 0,3-3-9 16,1-2-2-16,1-1 12 15,2-3-13-15,2-5 1 16,-2-1-8-16,1-4-5 15,-1-6-31-15,-1-4-46 16,-6 0-44-16,2-10 30 16,-1-11 21-16,-6-11 1 15,-1-12 9-15,-6-8 14 16,3-4 51-16,-3-1 40 16,2 9 173-16,2 10 18 15,-1 13-46-15,3 8-53 16,1 10-76-16,3 1-56 15,7 6 1-15,1 6-1 0,6 13-1 16,0 12 1 0,-2 12 0-16,-1 0 5 0,-6 7-5 15,-2-3-17-15,-10 1-11 16,-5-9-34-16,-1-5 15 16,0-10 14-16,0-6 5 15,0-11 13-15,0-4 15 16,0-3 6-16,0-6 33 15,0-15 27-15,7-11-53 16,9-11-13-16,3-6-17 16,13 5 17-16,2 5 1 0,2 12 8 15,-2 14 13 1,-4 9-2-16,-7 4-14 0,-1 17-5 16,-5 10-1-1,-4 5-1-15,-3 2 1 0,-4-1-25 16,-6-3 0-16,0-1-12 15,0-8 15-15,0-4 15 16,-3-7-16-16,0-5-2 16,-1-2-1-16,1-3 26 15,0-5 0-15,0-12 0 16,3-7-2-16,0-9 2 16,3-3 12-16,22-7 0 15,8-3-5-15,9-1-7 16,7 5 16-16,0 5 6 15,-1 7 6-15,-9 14 10 16,-5 6-12-16,-10 4-14 0,-10 6-12 16,-1 0-10-16,-7 20 10 15,-2 5-15-15,-4 9 14 16,0 5 1-16,0 8 0 16,-7-2 0-16,-4-1 0 15,2-2 0-15,2-5 7 16,4-4-5-16,3-6-1 15,0-1 24-15,10-6-24 16,7-3 8-16,5-5-9 16,8-5-16-16,12-4-28 15,38-10-71-15,-8-11-157 16,-7-6-483-16</inkml:trace>
  <inkml:trace contextRef="#ctx0" brushRef="#br0" timeOffset="510287.1195">12292 16022 955 0,'0'0'754'16,"0"0"-581"-16,0 0 58 16,0 0-130-16,0 0-44 15,0 0-35-15,9-74-22 16,-5 69-10-16,2 0-36 16,-3 3-53-16,1 2-75 15,0 29-62-15,-4 3-53 16,0 8-193-16</inkml:trace>
  <inkml:trace contextRef="#ctx0" brushRef="#br0" timeOffset="510520.2864">12220 16424 1298 0,'0'0'270'15,"0"0"-92"-15,0 0-115 16,0 0-34-16,102-9-20 15,-64 5-9-15,8 4-16 16,-11 0-118-16,-11 0-274 0</inkml:trace>
  <inkml:trace contextRef="#ctx0" brushRef="#br0" timeOffset="514558.6625">13569 15625 370 0,'0'0'957'0,"0"0"-803"0,0 0-63 15,0 0-18-15,0 0-66 16,-11 96 21-16,-2-17 39 16,-6 30-16-1,-11 9 2-15,-5-2-27 0,-1-10-11 16,4-30 0-1,5-17-14-15,8-15-1 0,2-7 9 16,1-1-9-16,4 0-7 16,0-10 6-16,7-10-23 15,5-12-11-15,0-4 28 16,17-24 7-16,19-25 1 16,4-8-1-16,11-5-12 15,7-3-20-15,-3 22 11 16,4-1 21-16,0 14-5 15,-11 12 5-15,-2 9 14 16,-14 9-14-16,-3 0 6 16,-11 15-5-16,-3 8 0 0,-6 10 5 15,-6 1-5-15,-3 4 8 16,0-1-9-16,0-1-7 16,0-6-40-16,12-5-83 15,2-6-108-15,6-11-155 0</inkml:trace>
  <inkml:trace contextRef="#ctx0" brushRef="#br0" timeOffset="514971.9567">14354 16118 1073 0,'0'0'137'0,"0"0"-69"16,0 0 10-16,0 0-33 16,80 39 13-16,-66-9-2 15,-11 6-24-15,-3 4-8 0,-6-1-13 16,-18 1-7-1,-9-1-3-15,-1-6-2 0,1-9 2 16,0-7 23 0,8-7 21-16,2-10 33 0,10 0 14 15,7-23-12-15,6-11-29 16,0-12-29-16,18-7-22 16,12 3-27-16,13 7 21 15,2 14-16-15,1 12-15 16,-1 14 36-16,13 10-56 15,-13 16-91-15,-8 3-218 0</inkml:trace>
  <inkml:trace contextRef="#ctx0" brushRef="#br0" timeOffset="515520.9377">15061 16123 1498 0,'0'0'186'0,"0"0"-161"16,0 0 63-16,0 0-88 15,0 0-39-15,0 0 28 16,-84 64 4-16,45-18 7 16,-1 7 0-16,9 0 1 15,4-1 14-15,14-2 4 16,10-10-6-16,3-4 37 15,17-9-3-15,18-10-11 16,7-8-5-16,10-6-13 0,4-3-18 16,6-19-2-1,-4-11-26-15,-3-13 27 0,-13-5-13 16,-9 1 13 0,-11 3 1-16,-12 11 10 0,-8 12 19 15,-2 13 1-15,-6 8-20 16,-10 0-10-16,-9 18-14 15,-1 9 3-15,3 7 9 16,6 5-13-16,11-2 2 16,6-2 4-16,3-1-4 15,17-4 12-15,9-10 2 0,7-5 7 16,6-7-2 0,4-8-5-16,-1 0 5 0,1-11 6 15,-6-14-11-15,1-9 18 16,-5-12-5-16,-4-7-8 15,-13-3-5-15,-2 1-1 16,-11 7-1-16,-6 8-17 16,0 3-3-16,-10 8-9 15,-13-1-45-15,4 8-51 16,0 6-187-16</inkml:trace>
  <inkml:trace contextRef="#ctx0" brushRef="#br0" timeOffset="516266.4708">17675 16273 1129 0,'0'0'319'16,"0"0"-281"-16,0 0-12 15,0 0 0-15,0 0-17 16,9-92-9-16,-9 65-24 15,-6-2-41-15,-8-1-47 16,-1 3 21-16,8 4 53 16,-2 12 38-16,5 4 39 15,4 6 14-15,0 1-7 16,0 5 12-16,0 15-16 16,0 13 63-16,-3 8-15 15,-8 14-11-15,-11 14-25 16,-8 17-29-16,2-3-14 15,2-11-10-15,2-8 0 0,6-12-2 16,2 1-16 0,-1 7-25-16,5-8-17 0,8 1-64 15,0-13-89-15,4-15-417 0</inkml:trace>
  <inkml:trace contextRef="#ctx0" brushRef="#br0" timeOffset="516648.7396">17214 16511 1011 0,'0'0'720'15,"0"0"-695"-15,0 0-5 0,3-97-5 16,55 67-15-16,42 2-12 16,41 7 11-16,18 4 1 15,-7 14 16-15,-22 3 15 16,-42 1-9-16,-23 10-10 15,-21 7-1-15,-10-1-11 16,-3 9-7-16,-8 7 0 16,-7 8-24-16,-16 4-1 15,-8-1 1-15,-26 1 14 16,-6-8 15-16,-5-5 2 16,-3-8 1-16,7-8 15 15,2-6 3-15,10-9 22 16,12-1 17-16,6-4 2 0,9-16-11 15,2-13-21 1,16-8-28-16,12-4-18 0,12-1-43 16,6 9-22-16,1 12-24 15,16 25-41-15,-14 0-65 16,-10 12-130-16</inkml:trace>
  <inkml:trace contextRef="#ctx0" brushRef="#br0" timeOffset="517273.1986">19622 16408 1220 0,'0'0'524'0,"0"0"-467"16,0 0 30-16,0 0-38 16,0 0-40-16,0 0-9 15,0 0-17-15,-127 44-1 16,72 1 17-16,7 7 1 15,13-1-6-15,21-4-6 0,14-5 2 16,9-8 10 0,28-6 1-16,8-8 1 0,7-10 9 15,6-9-9-15,-1-1 4 16,0-19-5-16,-5-11 5 16,-10-7-6-16,-6-3-2 15,-13 7-21-15,-8 6-4 16,-14 17 20-16,-1 10-41 15,-13 14 1-15,-6 22 19 16,-1 7-2-16,8 7-8 16,12-7-9-16,3-3 14 15,29-8 33-15,10-9 10 16,10-11 28-16,6-10 14 0,6-2 9 16,2-14-4-16,-2-19 8 15,5-20 6-15,0-32-19 16,-6-23-6-16,-13 11-12 15,-25 24-34-15,-16 34-8 16,-9 29-2-16,0 6-11 16,-8 4-41-16,-15 16-64 15,-22 51 3-15,-1-8-95 16,11 3-342-16</inkml:trace>
  <inkml:trace contextRef="#ctx0" brushRef="#br0" timeOffset="517553.8852">20556 16761 1343 0,'0'0'151'0,"0"0"-71"0,0 0-17 15,101-105-14-15,-56 66-14 16,4-2-5-16,0 2-19 16,-1 2 7-16,-8 7 10 15,-8 11-4-15,-12 9 1 16,-7 10-25-16,-10 0-1 15,-3 22-8-15,0 12 9 16,-10 10 3-16,0 5 6 16,-2 1-9-1,6-4-17-15,6-6-23 0,0-8-36 16,25-8-58-16,2-5-126 16,5-15-93-16</inkml:trace>
  <inkml:trace contextRef="#ctx0" brushRef="#br0" timeOffset="517835.0825">21339 16497 1453 0,'0'0'176'16,"0"0"-121"-16,0 0-27 15,0 0 35-15,-61 113-21 16,37-61-14-16,6-2-13 16,3-4-8-16,6-3-7 15,6-7-44-15,3-9-57 16,9-10-100-16,10-9-133 15,2-8-349-15</inkml:trace>
  <inkml:trace contextRef="#ctx0" brushRef="#br0" timeOffset="517875.111">21492 16143 1765 0,'0'0'19'0,"0"0"14"16,0 0-33-16,0 0-275 15,0 0-91-15,0 0-187 0</inkml:trace>
  <inkml:trace contextRef="#ctx0" brushRef="#br0" timeOffset="518185.3281">22085 16171 804 0,'0'0'563'16,"0"0"-469"-16,0 0 72 0,0 0-85 15,0 0-60-15,0 0-15 16,-81 88 2-16,40-1 54 16,-1 12-24-16,13-4 6 15,12-9-2-15,7-23-29 16,4-14-3-16,2-6-10 16,-2-9-22-16,0 5-57 15,0 1-44-15,-1-4-104 47,-1-10-132-47,2-15-551 0</inkml:trace>
  <inkml:trace contextRef="#ctx0" brushRef="#br0" timeOffset="518460.5245">21759 16596 1315 0,'0'0'1'0,"0"0"0"15,126-19 43-15,-32 12-15 16,30 0-12-16,5-2 12 15,-3-4 6-15,-29-1 23 16,-28 1-35-16,-20-1-15 16,-10-2 0-16,-1 0-2 15,-1-4 4-15,-5 0 27 16,-14 6 24-16,-14-2 18 16,-4 2-9-16,-9 2-41 15,-17-4-29-15,-15 5-7 0,-6 1-8 16,-4 4 15-16,-2 6-10 15,3 3 2-15,6 17 8 16,6 9 6-16,6 11 18 16,8 4-13-16,10 5 3 15,12 3 10-15,2-2-2 16,23 0 0-16,11-1-8 16,13-9-14-16,12-4-15 15,3-7-45-15,8-9-45 16,32-16-42-16,-15-4-145 15,-13 0-388-15</inkml:trace>
  <inkml:trace contextRef="#ctx0" brushRef="#br0" timeOffset="518714.7055">23599 16411 1952 0,'0'0'197'15,"0"0"-93"-15,61-76-74 16,-31 46-30-16,2 8-3 16,-4 8-69-16,-3 11-24 15,-6 3-43-15,-10 10-33 16,-9 20 2-16,-10 16-21 16,-58 33 26-16,3-9-100 15,-2-2-571-15</inkml:trace>
  <inkml:trace contextRef="#ctx0" brushRef="#br0" timeOffset="518955.8921">23477 16968 1388 0,'0'0'237'15,"0"0"-162"-15,0 0 18 16,0 0-35-16,0 0-58 15,0 0-14-15,0 0-81 16,80-5-80-16,-61 5-162 16,-3 0-668-16</inkml:trace>
  <inkml:trace contextRef="#ctx0" brushRef="#br0" timeOffset="524705.2087">3400 16702 1016 0,'0'0'67'0,"0"0"5"15,0 0-13-15,0 0-43 16,0 0 15-16,0 0 5 16,-6-7 25-16,6 4 27 15,0 0-2-15,0-1-3 16,0 4-10-16,0 0-6 16,0 0-14-16,0 0-20 15,0 0-11-15,0 0-17 16,0 0-5-16,0 10-21 15,6 14-11-15,10 15 21 0,8 21 10 16,9 21 1 0,-2 0-1-16,-1-12 1 0,-3-7-5 15,-6-18 5 1,1 5 0-16,2 3 1 0,-2-5-1 16,-5-6 0-16,-5-6 0 15,3-2-1-15,-6-11-14 16,-3-5 9-16,1-9-6 15,-4-2 3-15,0-6-1 16,0 0-6-16,3 0-1 16,3-4 17-16,3-9 0 15,6-4 17-15,4-8-7 16,2-7-8-16,3-5 7 16,-2-7-9-16,5-20 9 15,1-17-2-15,-8 2-7 0,-2 9 13 16,-12 9-12-16,-2 17 14 15,-1-3 4-15,0-2 3 16,0 5 3-16,3 6 3 16,-3 7-1-16,-2 8 0 15,1 6-27-15,-5 8 0 16,3 6-9-16,0 3-16 16,0 0-34-16,3 0-60 15,4 3 2-15,4 13-72 16,-5 1-27-16,1-4-276 0</inkml:trace>
  <inkml:trace contextRef="#ctx0" brushRef="#br0" timeOffset="525139.4162">3374 17002 727 0,'0'0'347'16,"0"0"-340"-16,0 0 0 16,0 0 9-16,-83 41-10 15,83-35 15-15,0-6 26 16,0 0-30-16,3 0 32 16,9 3 27-16,4-3 25 15,5 0 7-15,9 0-20 0,4 0-16 16,8 0-12-16,7-6-24 15,5-4-8-15,6-3-12 16,1 2-14-16,0-2 6 16,2 1-8-16,-8 2 0 15,-6 0 5-15,-7 1-5 16,-5 4 0-16,-10-2 0 16,-3 4-5-1,-6-2 4-15,-3 4-18 0,-6 0-51 16,4 1-36-16,2 0-108 15,0 0-80-15,-3 4-249 0</inkml:trace>
  <inkml:trace contextRef="#ctx0" brushRef="#br0" timeOffset="529140.6679">4995 17091 720 0,'0'0'202'15,"0"0"-184"-15,0 0 68 16,0 0-39-16,0 0-17 16,0 0 29-16,39-59 4 15,-32 49-14-15,-4 4 7 16,0-1 27-16,0 3-22 15,-3-2-9-15,0 0-8 16,0-1-8-16,0-2 8 16,-6 0-8-16,-7-1-11 0,-4 0 6 15,-2 5-3-15,-1-2-2 16,-5 7 6-16,-2 0-23 16,-6 0-8-16,-4 12-1 15,-6 10 4-15,-2 7-4 16,2 4 5-16,1 4-4 15,9 5-1-15,3 2 12 16,8 2-6-16,7 2-6 16,10 0 1-16,4-3 4 15,1-4-5-15,1-2-1 16,13-10-6-16,5-5-10 0,1-10 2 16,8-5 3-1,2-8 11-15,9-1 0 0,4-14 1 16,2-13-9-16,1-5-13 15,-1-5-13-15,-2-3 7 16,-9-2 6-16,-4 2 5 16,-7 4 17-16,-7 2 0 15,-1 5 15-15,-3 3 6 16,-5 6-2-16,-2 6 2 16,-5 7 7-16,3 1-14 15,-3 5 14-15,0 1-12 16,0 0-1-16,0 0-15 15,-3 0-9-15,-3 11-3 16,-5 5 2-16,1 8-1 16,-2 5 10-16,3 6 1 0,-6 4 0 15,6-1 0-15,3-1 0 16,-1-1 1-16,7-6 0 16,0 0 7-16,4-8 3 15,14-4-1-15,6 1 1 16,12-9 2-16,4 0-7 15,6-9 7-15,-1-1-13 16,0 0-31-16,-11-1-13 16,-4-7-43-16,-11 0-85 15,-7 1-142-15,-9 1-488 0</inkml:trace>
  <inkml:trace contextRef="#ctx0" brushRef="#br0" timeOffset="529839.605">5763 17402 532 0,'0'0'211'0,"0"0"-44"15,0 0 54 1,0 0-87-16,0 0 5 0,0 0-23 16,0 0-52-16,0 0-10 15,0 0-13-15,0 0-14 16,0 0 11-16,0 0-14 16,0 0-11-16,0 0-12 15,-3 7-1-15,-3 6 0 16,-3 3 0-16,-1 4 0 15,1 2 0-15,-6 6 6 16,3 1-5-16,0 1 7 16,-3 1-2-16,3 1-6 0,2 2 10 15,1-3-9 1,1 0 6-16,-1-1-7 16,6-7-6-16,-4-4-2 0,4-2 8 15,3-4-41-15,0-6-54 16,0-7-99-16,0 0-52 15,3 0-253-15</inkml:trace>
  <inkml:trace contextRef="#ctx0" brushRef="#br0" timeOffset="530760.8866">6549 16731 838 0,'0'0'176'16,"0"0"-98"-16,0 0 100 15,0 0-71-15,0 0-40 16,0 0-12-16,0 0-39 15,-3 30-9-15,-7 7 11 16,-2 12 27-16,-1 5-17 16,2 8-15-16,2-2 16 15,-1 5-10-15,1-2-12 16,0-6 8-16,-3 1-15 16,6-9 7-16,0-2-7 15,3-5 0-15,0-5 0 16,0-3 0-16,3-9 0 15,0-1 0-15,0-4-3 0,0-7-9 16,0-2 12-16,0-5-16 16,0-3 6-16,0-2-12 15,0-1 2-15,0 0 7 16,0 0 13-16,0-1 4 16,0-9-4-16,3-3 1 15,3-7-2-15,3-5 1 16,7-4-13-16,1-3 12 15,5-4 1-15,5-7 6 16,0-1-6-16,4 2-2 16,2 0 2-16,0 5-6 15,-2 10 6-15,-1 5 0 16,-5 9 1-16,-4 9-2 16,2 4 1-16,-4 3-7 0,-1 14 7 15,3 5 6-15,-2 5-5 16,-4 4 15-16,-3 0-15 15,-6 0 6-15,-6 2-6 16,0-3-1-16,0 0 9 16,-15 1-8-16,-3 0 0 15,-4-6 9-15,-5 3 2 16,-1-6-6-16,-2-3-5 16,0-1 6-16,0-4 6 15,2-7 3-15,2-1-3 16,1-6-3-16,-2 0-1 15,-1-7 1-15,1-9-10 16,0 2-4-16,-1-2-18 0,5 2-30 16,-5 4-87-16,4 5-126 15,2 2-250-15</inkml:trace>
  <inkml:trace contextRef="#ctx0" brushRef="#br0" timeOffset="547534.3486">7916 17091 644 0,'0'0'331'0,"0"0"-289"16,0 0-2-16,0 0-28 15,0 0-12-15,0 0-1 16,30-52 1-16,-24 46 16 16,-3 5 26-16,-3-2 28 0,0 3 5 15,0 0 10-15,0 0 33 16,0 0-24-16,0 0-15 15,-6 0 1-15,-3-5-30 16,-9 0-14-16,-3 1-9 16,-9 1-27-16,-10 3 16 15,-8 1-16-15,-4 18 0 16,-3 11-1-16,0 6 2 16,7 11 7-16,6 5 2 15,12 2 9-15,14-1 9 16,13-3-12-16,3-5-4 15,22-6 6-15,14-7-17 16,6-2 6-16,10-6-7 16,3-4 0-16,-1-7-15 15,-2-9-54-15,-1-1-83 0,-3-3 4 16,-14-10-69-16,-10-6-274 16</inkml:trace>
  <inkml:trace contextRef="#ctx0" brushRef="#br0" timeOffset="547999.6789">7659 17389 1311 0,'0'0'144'15,"0"0"-3"-15,0 0-77 0,0 0-46 16,0 0-5-16,0 0-4 15,0 0 14-15,75-34-3 16,-54 31 4-16,4 0 15 16,5 1-10-16,9-1-1 15,1 1 18-15,6 0-14 16,2-3-10-16,0 3-12 16,0-1-9-16,-2-3 1 15,-6 2-2-15,-7-3-91 16,-9-6-53-16,-9-1-187 15,-11 1-782-15</inkml:trace>
  <inkml:trace contextRef="#ctx0" brushRef="#br0" timeOffset="548929.3655">9087 16763 804 0,'0'0'106'16,"0"0"28"-16,0 0 12 16,0 0-31-16,0 0-2 15,0 0-23-15,0 0-28 16,-37-20-27-16,31 18-23 15,-3 2-2-15,3-3-9 0,-6 3-1 16,-1 0 7 0,-4 0-6-16,-5 0-1 0,-2 3 1 15,3 4 1-15,-6 0 14 16,2 6-7-16,-2 0 7 16,2 4-3-16,1 9-6 15,-2 7 12-15,1 7-7 16,1 9-11-16,5 7 18 15,4 4-5-15,0-1-2 16,12-6-11-16,0 0 1 16,3-7 15-16,3-5-16 0,12-3-1 15,3-1 18 1,6-7-17-16,1-4 5 0,-1-2-4 16,4-5-2-16,2-5 10 15,-2-4-8-15,2-5 5 16,3-3 14-16,-5-2-13 15,2 0 3-15,-4-2-11 16,-1-10-12-16,-1-5 12 16,-5-6 0-16,-3-1-2 15,-2-3 2-15,-5-4-12 16,-6-3 11-16,-3-1 0 16,0-2-5-16,0 4 4 15,0-3 2-15,-3 7 0 16,0 5 6-16,3 7 8 15,0 0 12-15,9 0-17 16,15-1-9-16,14-4 0 0,15 0-7 16,5-1 7-16,3 6 1 15,-2 5-1-15,-1 5 0 16,-9 4-19-16,-10 3-81 16,-8 10-47-16,-10 5-132 15,-15 2-250-15</inkml:trace>
  <inkml:trace contextRef="#ctx0" brushRef="#br0" timeOffset="549348.6542">9178 17151 1343 0,'0'0'217'0,"0"0"-159"16,0 0-21-16,0 0-37 15,0 0 0-15,21 78 20 16,-9-41 14-16,2 1-5 16,2 0-3-16,3-1-16 15,1-2 5-15,2-1-13 16,-1-2-2-16,4 15-32 16,-5-7-121-16,-7-9-335 0</inkml:trace>
  <inkml:trace contextRef="#ctx0" brushRef="#br0" timeOffset="557253.1298">11100 17081 474 0,'0'0'369'0,"0"0"-268"16,0 0 43-16,0 0-46 15,0 0-23-15,0 0 11 16,-6-8-8-16,3 7-8 16,3-2-34-16,-6 0-20 15,3 0 0-15,0 2-15 16,-5-2 7-16,4-2 8 16,1 3 6-16,3 2 15 15,0 0-13-15,0-3 7 16,0 3 7-16,0 0-7 0,0 0 7 15,0 0 8 1,0 0 3-16,0 0-8 0,0 0-38 16,0 0-3-16,7 0-9 15,10 0 9-15,8 0 6 16,5 3 4-16,12 1 0 16,7-1 3-16,2 0-13 15,7-2 6-15,-1-1 2 16,-2 1-8-16,-3-1 0 15,-7 0-1-15,-9 2 1 16,-7-2-1-16,-3 0 1 16,-7 0-6-16,-2 0-3 15,-1 0 0-15,-4 0 3 16,3 0-8-16,0 0-19 16,-2 3 9-16,0-3-17 0,0 3-2 15,0-3-1-15,-4 2 2 16,0 3-3-16,0-3 5 15,0 0-12-15,-3 1-19 16,0 2-44-16,1-2-21 16,-3 1-77-16,-1-1-138 0</inkml:trace>
  <inkml:trace contextRef="#ctx0" brushRef="#br0" timeOffset="557848.5532">11009 17330 971 0,'0'0'123'16,"0"0"-43"-16,0 0-19 15,0 0-27-15,0 0-25 16,0 0 7-16,0 0 39 16,0-16 41-16,-6 15-19 15,0 1-22-15,0 0-14 16,-8 0-15-16,4 0-11 16,-5 0-14-16,2 0 6 15,-1 0-7-15,4 0 21 0,4 0 17 16,3 0 1-16,3 0-2 15,0 0-11-15,0 0 22 16,3 0-14-16,10 0-31 16,10 2 10-16,6 3 11 15,16-2 12-15,12-1 11 16,19-2-27-16,21 0-6 16,-6 0-5-16,-12 0-8 15,-15 0-1-15,-19 0 0 16,4 0 1-16,2 0-2 15,-14 0-6-15,-4 0 7 16,-9 0 7-16,-6 0-7 16,-5 0 2-16,-3 0-2 15,0 0 1-15,-4 0-2 0,-2 0 1 16,-1 0-11-16,0 0-19 16,0 0-21-16,-3 0-15 15,0 0-32-15,0 0-19 16,0 0-5-16,0 0-131 15,-3 0-103-15,-3-5-561 0</inkml:trace>
  <inkml:trace contextRef="#ctx0" brushRef="#br0" timeOffset="558531.04">11798 16761 575 0,'0'0'195'0,"0"0"-78"0,0 0 17 16,0 0-27-16,0 0-27 15,0 0-30-15,0 0 5 16,-15-13 5-16,15 13 30 16,0 0 0-16,0 0-17 15,0 0 5-15,0 0-21 16,0 0-17-16,0 0-15 15,0 0-24-15,3 0-1 16,6 3-4-16,4 9 4 16,13 8 4-16,4 8 5 15,4 1 1-15,9 5 3 16,2 5-12-16,4 1 9 16,-1 4-10-16,1 1 1 0,-3-4-4 15,-1-1 3 1,-5-1 0-16,-2-4 0 0,-1-5-6 15,-7-6 6-15,-3-2 0 16,-6-2-9-16,-5-6 9 16,-4-1-16-16,-8 0 8 15,-1-6-9-15,-3 2 3 16,0 1 7-16,0 3-4 16,-10 1 7-16,-2 3 4 15,-8 2 0-15,0-3 0 16,-6 5 6-16,-2 2-6 15,-6 3 1-15,-2-3 0 16,-1 4-1-16,-2 2 9 16,0-3-9-16,-1-2 1 15,1 3-4-15,4 1-25 0,-3 4-33 16,8-3-144-16,3-6-178 16</inkml:trace>
  <inkml:trace contextRef="#ctx0" brushRef="#br0" timeOffset="560863.9562">14162 17059 907 0,'0'0'470'16,"0"0"-409"-16,0 0-19 15,0 0 41-15,0 0-41 16,0 0-2-16,0-72 28 16,-1 68 5-16,-1 4-7 15,-2-3-10-15,-2 3-8 16,-1 0-19-16,-2-3-9 16,-11 3-20-16,-2 0-7 15,-8 0-2-15,-6 9 7 0,-2 7 1 16,-7 5-5-1,-4 9 6-15,1 8 0 0,-1 6-13 16,3 1 13-16,7 4 6 16,9-1-4-16,12-1 14 15,4-6-15-15,14-3 12 16,0-5-2-16,11-1-11 16,4-8 0-16,5 1 0 15,6-5-6-15,-2-6 5 16,3-1-10-16,3-8-4 15,2 0 2-15,3-5-8 16,5-6 4-16,-1-11-13 16,3-7-8-16,1-8 7 15,-1-2 4-15,-7-3-10 16,0 2 27-16,-8 5 9 0,-8 4 1 16,-6 6 22-16,-2 7 19 15,-8 3 23-15,-3 6-5 16,0 1 11-16,0 3-6 15,0 0-21-15,0 0 0 16,0 0-24-16,0 0-19 16,0 3-1-16,0 11-30 15,-7 9 13-15,-1 6 16 16,2 3-8-16,3 6 9 16,0-2 0-16,3-4-14 0,0 2 15 15,3-7-12 1,7-1-3-16,7-8-23 0,2-2-22 15,7-10-58-15,23-6-44 16,-4-6-138-16,-5-11-851 0</inkml:trace>
  <inkml:trace contextRef="#ctx0" brushRef="#br0" timeOffset="561314.2563">15227 17101 1215 0,'0'0'321'15,"0"0"-261"-15,0 0 21 16,0 0-21-16,0 0 12 15,0 0-24-15,0 0-32 16,-36-13-7-16,14 33-9 16,-7 10 0-16,-4 9 3 15,-7 3 11-15,-1 5 11 16,1 0-15-16,0-5 1 16,6-1-1-16,1-4-9 15,3-5 0-15,8-5 4 16,2-4-5-16,7-9-31 15,7-6-50-15,3-5-40 16,3-6-36-16,0-12-48 0,0-8-407 0</inkml:trace>
  <inkml:trace contextRef="#ctx0" brushRef="#br0" timeOffset="561748.571">14782 17108 1428 0,'0'0'179'0,"0"0"-66"15,0 0-15-15,0 0-33 16,0 0-24-16,0 0-41 16,0 0-10-16,-9-15-13 0,18 34 23 15,3 10 17 1,6 2 2-16,-3 4 5 0,4-4-16 16,2 1 1-16,1 1 1 15,4-6-9-15,-4 2 11 16,5-2-11-16,-5-1-1 15,-2-2 6-15,0-2-6 16,0-2-1-16,-8 0-24 16,0-3-56-16,-2-2-40 15,-2 2-35-15,-5-5-149 16,0-3-426-16</inkml:trace>
  <inkml:trace contextRef="#ctx0" brushRef="#br0" timeOffset="562439.014">14724 17300 1149 0,'0'0'143'16,"0"0"-107"-16,0 0 44 15,0 0-49-15,0 0-2 16,0 0-2-16,0 0 21 16,-56-20 34-16,52 20 7 0,-2-1-12 15,0-1 8-15,0 1-56 16,-7 1-17-16,0 0-11 15,-1 0-1-15,2 0 1 16,-1 0-1-16,2 0 0 16,6 0 1-16,5 0 1 15,0 0-1-15,0 0-1 16,2 4-13-16,8 6 13 16,10 0 9-16,3 3 7 15,13-2 20-15,9 2 2 16,9-3-9-16,9-3 5 15,4-2-15-15,-1-5 1 16,-5 0-12-16,-6 0-7 16,-6 0 10-16,-13 0-11 15,-14-4 0-15,-5 3-12 0,-11-1-26 16,-2 2-31-16,-4 0-33 16,0 0-48-16,0 0-35 15,0 0-112-15,0 4-108 0</inkml:trace>
  <inkml:trace contextRef="#ctx0" brushRef="#br0" timeOffset="563429.6037">15578 16967 978 0,'0'0'156'16,"0"0"-53"-16,0 0-10 15,0 0-42-15,0 0 11 16,0 0-8-16,0 0-9 15,38-61 1-15,-38 61 7 16,0 0 2-16,0 0 12 16,0 0-2-16,0 5-39 15,-3 7-6-15,0 11-19 16,0 7 5-16,0 13 10 16,-4 7-10-16,2 9 17 15,-1 0-7-15,-3 2-3 0,3-2 0 16,-4-4-13-1,1-5 0-15,2-4 0 0,3-6 0 16,1-8 0-16,0-4 0 16,3-5-5-16,0-6 4 15,0-4 1-15,0-8-34 16,0-4-3-16,0-1-1 16,0 0 28-16,0-12 9 15,7-9-28-15,3-6-1 16,-1-3-8-16,5-7 14 15,3 5 14-15,4-2 3 16,4 6 6-16,5 4 1 16,3 4 0-16,0 5 10 0,4 2 3 15,0 3 6 1,5 3-2-16,-6 4-8 0,0 3 3 16,-4 0-12-1,-3 1 0-15,-4 11 7 0,-5 4-7 16,-6 0 0-16,-3 7 9 15,-2-1-8-15,-6 6 14 16,-3 1 1-16,0 2-16 16,-17 2 14-16,1-4-14 15,-3-2 1-15,-5-3 7 16,2-4-8-16,0-2 1 16,2-7 5-16,-6-1 0 15,4-1 2-15,-2-5-8 16,2-1-1-16,-2-3 0 15,6 0-1-15,-5-6 2 16,6-4 0-16,2 0-7 0,-2-1-5 16,7 1-22-16,1 0 20 15,-1 1 6-15,2 1-15 16,0 1-44-16,1 5-13 16,-12-1-133-16,-1 0-127 15,4 3-535-15</inkml:trace>
  <inkml:trace contextRef="#ctx0" brushRef="#br0" timeOffset="564241.9377">17206 17174 781 0,'0'0'330'0,"0"0"-225"15,0 0 94-15,0 0-58 16,0 0-51-16,0 0-23 16,0 0-46-16,-49-33-10 15,24 33-11-15,-13 0 6 16,-2 0-6-16,-8 14 0 16,-1 1 2-16,0 3 14 15,0 5 0-15,4 3 4 16,4 0 2-16,4 4-10 15,5 1 10-15,6 1-12 16,7 1 5-16,8 0 5 16,7-3 8-16,4 0-3 0,4 3 0 15,13-4-16-15,6 1 10 16,9-3-12-16,1 2 4 16,5-5 4-16,7 2-15 15,0-9 0-15,-1-2-2 16,0-4-27-16,-4-2-5 15,-1-5-33-15,-6-4-15 16,6 0-22-16,-8-2-63 16,-4-8-205-16</inkml:trace>
  <inkml:trace contextRef="#ctx0" brushRef="#br0" timeOffset="564651.9592">16805 17409 897 0,'0'0'298'0,"0"0"-176"15,0 0 59-15,0 0-83 16,0 0-34-16,0 0-34 16,0 0-9-16,18 3-15 0,-2-2 40 15,8 5 0-15,6-3 12 16,5 1-24-16,10-1 11 16,11-1-15-16,2-2-20 15,3 0-9-15,2 0 9 16,-5 0-10-16,-7 0 0 15,-5 0 2-15,-10 0-2 16,-8 0 0-16,-7 0-12 16,-9-2-27-16,-8 2-21 15,-1 0-47-15,-3 0-65 16,0 0-220-16,0 0-279 0</inkml:trace>
  <inkml:trace contextRef="#ctx0" brushRef="#br0" timeOffset="565373.1994">18634 17054 649 0,'0'0'388'15,"0"0"-221"-15,0 0 76 16,0 0-86-16,0 0-71 15,-31-71-29-15,8 68-38 16,-3 3-18-16,-7 0 1 16,-5 10-2-16,-2 9 1 15,1 4 11-15,-3 4 2 16,4 5 5-16,-1 5-7 16,0 3-5-16,5 3 7 15,6 2-6-15,2 2 8 16,10 2-4-16,5-5-5 0,8-2 1 15,3-1-7-15,4-3 1 16,15-4 12-16,4-1-13 16,6-6 7-16,4-5-8 15,3-2-6-15,2-8-2 16,-1-2-14-16,-1-5 0 16,-1-5 20-16,-7 0-10 15,-4-6 11-15,-3-8-8 16,-3-6-13-16,-5 0-4 15,-1-6-12-15,-3 0-6 16,-1 2 16-16,-5-1-2 16,1 4 27-16,-1 1 3 15,3-3 0-15,0 2 10 0,4-1-1 16,10-4-8 0,0 2 12-16,9-1-13 0,7 2 7 15,-1 5 6-15,6 5-7 16,0 3 7-16,-2 4-11 15,-1 6-2-15,-10 0-15 16,-3 0-62-16,-8 13-114 16,-5 0-113-16,-12-1-490 0</inkml:trace>
  <inkml:trace contextRef="#ctx0" brushRef="#br0" timeOffset="565661.4032">18626 17416 1287 0,'0'0'216'16,"0"0"-137"-16,0 0-4 16,0 0-44-16,0 0-21 15,0 0-10-15,0 0 14 16,29 49 42-16,-14-25-10 15,6 4 11-15,-1 4-11 16,5 6-1-16,-3-2-9 16,2 4-17-16,-1 3-6 0,-1 2-13 15,-6 19-36 1,-9-12-116-16,-7-11-352 0</inkml:trace>
  <inkml:trace contextRef="#ctx0" brushRef="#br0" timeOffset="602052.9704">29831 15327 386 0,'0'0'178'16,"0"0"-105"-16,0 0 36 16,0 0 8-16,0 0-8 15,0 0-16-15,-10-58-41 16,18 58-25-16,7 0-27 16,18 0-27-16,-3 0-123 15,-3 0-351-15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27T04:56:14.4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1560 15483 1011 0,'0'0'87'16,"0"0"-72"-16,0 0-2 16,0 0 14-16,0 0 24 15,0 0 2-15,-13 0 33 16,13 0-18-16,0 0-51 0,0 0-17 15,3 0-69 1,7 1-38-16,-4 8-71 0,0 5-123 16</inkml:trace>
  <inkml:trace contextRef="#ctx0" brushRef="#br0" timeOffset="212299.4118">1320 16608 1302 0,'0'0'133'15,"0"0"-120"-15,0 0 19 0,0 0 16 16,0 0-32-16,0 0 15 16,6-2 8-16,-6-1 5 15,3 0-25-15,0-1-19 16,0 4-20-16,4 0-169 16,-5 0-322-16</inkml:trace>
  <inkml:trace contextRef="#ctx0" brushRef="#br0" timeOffset="397153.6796">2442 4037 561 0,'0'0'159'0,"0"0"-87"15,0 0 73-15,0 0-15 16,0 0-32-16,0 0-18 16,-18 1-16-16,11-5-14 15,4 0 26-15,-3-3-14 16,1 0-2-16,-1-3-17 16,3-4 7-16,3-5 0 15,0-6-18-15,0-5 1 16,11-3-2-16,11-2-18 15,8 3 2-15,1 4-7 0,8 7-8 16,-3 7 9-16,4 7-9 16,-4 7 0-16,-5 0 0 15,-4 18-6-15,-6 12-1 16,-11 20 5-16,-10 6-5 16,-5 5 5-16,-25 7-14 15,-9-11-17-15,-6 5 6 16,-7-6 9-16,-3-3 17 15,0-7 0-15,-1-2 0 16,7-5 1-16,7-8 1 16,9-5 0-16,8-11 0 15,15-7 0-15,7-5 0 0,3-3 27 16,7 0-12 0,19 0-4-16,12-5 2 15,13-6 19-15,9-5 5 0,1 2-21 16,3 0-4-16,-6 2-13 15,-4 4 1-15,-2 2 3 16,-7 2-4-16,-2 1-35 16,-3-1-35-16,-5-2-70 15,2-2-106-15,-4-3-135 16,-8 0-584-16</inkml:trace>
  <inkml:trace contextRef="#ctx0" brushRef="#br0" timeOffset="397427.8753">3128 3708 804 0,'0'0'760'15,"0"0"-680"-15,0 0-29 16,0 0-13-16,0 0-22 16,0 0-16-16,0 0-1 15,39 52 1-15,-8-12 19 16,7 9-13-16,2 7-5 15,-3 0 8-15,-4 1-9 16,-10 0 0-16,-7-2-1 16,-13 0-10-16,-3-1-36 15,-9-1-16-15,-18 0-27 0,-6-7-47 16,-10-3-8-16,-33-1-18 16,13-10-79-16,-1-9-80 0</inkml:trace>
  <inkml:trace contextRef="#ctx0" brushRef="#br0" timeOffset="397687.0598">1900 3903 1343 0,'0'0'157'0,"0"0"-123"15,-101 69-27-15,58-10 22 16,5 28 20-16,13 24 7 0,22 6 21 16,12-8-16-16,27-29-17 15,7-26-14-15,26-8-8 16,23-12-22-16,26-10-28 16,24-15-64-16,-32-9-73 15,-25-13-211-15</inkml:trace>
  <inkml:trace contextRef="#ctx0" brushRef="#br0" timeOffset="398330.4712">4729 3752 1273 0,'0'0'202'0,"0"0"-87"0,0 0 58 16,0 0-69-16,0 0-48 15,-73 82-15-15,-3 29-25 16,-12 26 19-16,3 8 16 16,21-22-32-16,23-35-13 15,16-26-6 1,16-24-9-16,5-10 9 0,4-4-35 16,0-5-63-16,13-12-22 15,23-19-21-15,28-71 64 16,-1 0-142-16,-5-12-271 0</inkml:trace>
  <inkml:trace contextRef="#ctx0" brushRef="#br0" timeOffset="398520.6056">4763 3762 438 0,'0'0'896'0,"0"0"-769"15,0 0-34-15,0 0-14 16,0 0-53-16,0 0 65 16,30 118 20-16,-15-60-29 15,6 4-10-15,4 0-18 16,1-3-38-16,1 0-1 15,-2-5-15-15,-1-2-1 16,-5-2-40-16,-13-6-75 16,-6-6-67-16,-37-10-48 15,-9-10-65-15,-8-14-390 0</inkml:trace>
  <inkml:trace contextRef="#ctx0" brushRef="#br0" timeOffset="398671.7104">4446 4323 1676 0,'0'0'166'0,"0"0"-131"16,85-17-5-16,1-3 27 16,29-6-19-16,9-5-25 15,-9 0-13-15,-14 6-31 16,-17 5-117-16,-21 7-139 16,-17 4-364-16</inkml:trace>
  <inkml:trace contextRef="#ctx0" brushRef="#br0" timeOffset="398974.3678">5732 4006 1778 0,'0'0'167'0,"0"0"-65"16,0 0-31-16,0 0-26 16,-111-60-31-16,62 60-14 15,7 16-17-15,5 13 3 16,13 5-25-16,14 5-39 15,10 2 8-15,16-3-16 16,20-3 26-16,13-4 41 16,-1-4 19-16,1-3 1 15,-7-3 0-15,-15-1-1 16,-15-3 2-16,-12 1-2 16,-6 3 16-16,-24 0 25 15,-9 0-29-15,-3-2-1 16,-1-8-11-16,7-8-23 0,17-14-94 15,10-15-218-15,9-5-906 16</inkml:trace>
  <inkml:trace contextRef="#ctx0" brushRef="#br0" timeOffset="399256.5726">6281 3983 950 0,'0'0'612'15,"0"0"-514"-15,0 0 74 16,0 0-56-16,-112-34-86 15,51 34-30-15,3 12-7 16,5 10 6-16,13 7-18 16,19 1 0-16,21 5-12 15,9-2-26-15,30 1 28 0,13-3 17 16,11-4 12 0,4-3 0-16,-4-6 0 0,-11-1-1 15,-15-1 1 1,-16-1-15-16,-21-1 5 0,-3 5-27 15,-30 1 26-15,-16 1 5 16,-9 0-44-16,-30-3-60 16,19-8-131-16,8-7-393 0</inkml:trace>
  <inkml:trace contextRef="#ctx0" brushRef="#br0" timeOffset="399538.7686">6888 3930 1322 0,'0'0'315'16,"0"0"-241"-16,0 0-39 16,84 2-25-16,-74 18-4 15,-10 10 10-15,0 6 0 16,-21 10 0-16,-10 3-14 16,-8 2 4-16,-4-5-6 15,-2-7 0-15,3-11 1 16,8-13 1-16,3-11 30 15,8-4 28-15,7-23-10 16,10-31 1-16,6-27-51 16,22 1-39-16,8 7-49 0,9 16-20 15,1 28 3 1,14 10-60-16,-9 6-141 0,-7 13-658 16</inkml:trace>
  <inkml:trace contextRef="#ctx0" brushRef="#br0" timeOffset="399997.1038">7813 3921 1743 0,'0'0'45'15,"0"0"-8"-15,-94-8-24 0,0 19-13 16,-27 27 0-16,8 5 12 16,28-3 14-16,37-4 14 15,21-8-12-15,8 6-17 16,8 3 14-16,11 2-16 16,5-2-7-16,29-9-1 15,32-9-1-15,28-13-10 16,28-7-56-16,-7-23-61 15,-21-8-19-15,-30-3-117 16,-25-1 2-16,7-8-57 16,-7-5-57-16,-3 3 375 15,-17 17 614-15,-8 14-241 0,-11 13-124 16,0 2-91 0,0 7-97-16,-5 13-29 0,-1 5 39 15,0 9 0-15,0 5-28 16,-1 7-31-16,4 2-11 15,3 1-1-15,0-4-126 16,10-1-80-16,11-15-80 16,3-12-106-16</inkml:trace>
  <inkml:trace contextRef="#ctx0" brushRef="#br0" timeOffset="400140.2332">8313 3635 1971 0,'0'0'65'16,"0"0"-65"-16,0 0-94 0,0 0-104 16,3 83 22-16,0-35-98 0</inkml:trace>
  <inkml:trace contextRef="#ctx0" brushRef="#br0" timeOffset="400709.6357">8732 4035 1534 0,'0'0'322'16,"0"0"-239"-16,0 0-25 15,0 0-39-15,-109 43-19 0,60-8-10 16,7 5 10 0,8 0-16-16,16-1 8 0,18-7-15 15,0-7-20-15,21-6 32 16,13-8 9-16,5-11 2 15,7 0 14-15,-1-18-7 16,-2-10 9-16,-7-2-16 16,-6 2 6-16,-15 8-4 15,-5 10-2-15,-10 10 0 16,0 3-28-16,-3 21-6 16,-13 10 21-16,4 6-24 15,7 0-34-15,5-5 25 16,5-7-9-16,19-8-8 15,10-10 20-15,11-10 22 16,4-4 21-16,9-23 0 16,8-22 2-16,13-31 24 15,12-46 0-15,-3-28-14 0,-9 2-12 16,-28 29-11-16,-21 51 11 16,-17 39 51-16,-10 22 59 15,-3 7-4-15,0 4-34 16,-6 3-72-16,-15 34 0 15,-10 30-8-15,-2 30 8 16,0 11 25-16,11-2 0 16,9-15 14-16,8-26-11 15,2-14 4-15,3-11-8 16,0-7-23-16,3 3 5 16,12 1-6-16,7 0 0 0,8-8-1 15,3-9-29-15,28-20-46 16,-10-2-137-16,-2-22-287 15</inkml:trace>
  <inkml:trace contextRef="#ctx0" brushRef="#br0" timeOffset="401021.8586">9199 4068 1109 0,'0'0'419'16,"0"0"-419"-16,0 0-14 15,0 0 14-15,91 0 46 16,-10-6 1-16,26-9-18 16,-7-2-29-16,-18 1-2 0,-28 5-34 15,-14 4-3-15,-1 2 33 16,0 5-1-16,-2 0 7 16,-16 5 31-16,-5 16 7 15,-10 9 26-15,-3 10 12 16,-3 6-19-16,0 5 7 15,0-1-40-15,-3 0-18 16,-3-5-2-16,3-6-4 16,3-6-37-16,0-12-88 15,0-8-84-15,3-12-377 0</inkml:trace>
  <inkml:trace contextRef="#ctx0" brushRef="#br0" timeOffset="401158.3444">10202 3540 1945 0,'0'0'0'16,"0"0"-202"-16,0 0 39 15,-8 88 116-15,5-26-58 16,-3 3-249-16</inkml:trace>
  <inkml:trace contextRef="#ctx0" brushRef="#br0" timeOffset="401358.0076">10327 4174 1657 0,'0'0'181'0,"0"0"-144"16,0 0-27-16,37 85 5 15,-28-51-15-15,-2 4 1 16,3-5 6-16,3-2-7 16,-1-5-1-16,6-6-18 15,-3-9 19-15,7-7 0 16,5-4-25-16,3-8-10 15,31-46-18-15,-6 2-145 16,-4-2-465-16</inkml:trace>
  <inkml:trace contextRef="#ctx0" brushRef="#br0" timeOffset="401634.2086">10945 4200 578 0,'0'0'84'0,"0"0"-84"16,0 0-71-16,0 0 32 15,101 20 39-15,-71-20 97 16,4-4 46-16,2-13 52 0,0-5 0 15,-3-7-49 1,-2-7 4-16,-4-5-51 0,-8-3-63 16,-12 5-20-16,-5 9-9 15,-2 14 103-15,-9 16-39 16,-19 6-71-16,-12 25-4 16,-5 13 4-16,-4 10 19 15,7 0 21-15,15 2 2 16,12-6 11-16,15-3 8 15,6-5-22-15,24-5-7 16,15-6-18-16,26-10-14 16,37-21-23-16,-14-1-122 15,-7-22-244-15</inkml:trace>
  <inkml:trace contextRef="#ctx0" brushRef="#br0" timeOffset="402277.1894">13971 4377 983 0,'0'0'221'15,"0"0"-183"-15,0 0-6 16,0 0 65-16,0 0 55 16,0 0-6-16,2-9-10 15,-2 9-35-15,0 0-32 16,0 0-40-16,-2 0 1 16,-3 6-30-16,-7 22-20 15,-15 34-14-15,-7 40 26 16,-5 20 8-16,6 3 0 15,11-15-5-15,12-34 4 16,7-19-4-16,3-22-62 16,0-11-31-16,0-4-36 0,13-10-32 15,3-6-69-15,3-4-81 16</inkml:trace>
  <inkml:trace contextRef="#ctx0" brushRef="#br0" timeOffset="402527.375">14159 4091 1773 0,'0'0'138'16,"0"0"-138"-16,0 0-9 15,0 0 9-15,0 0-19 16,0 0 2-16,0 0 2 0,90-10 8 16,-57 32 6-1,0 8 0-15,-14 4-7 0,-6 4-2 16,-13-1-18-16,0-4 6 15,-20-3 4-15,-12-4 18 16,-3-5 19-16,-7-6-13 16,2-2-6-16,1-6-8 15,10-6-76-15,13-1-126 16,13 0-429-16</inkml:trace>
  <inkml:trace contextRef="#ctx0" brushRef="#br0" timeOffset="402873.6369">14445 4603 1530 0,'0'0'210'0,"0"0"-210"16,0 0-6-16,87-76 6 16,-46 33 9-16,3-6 0 15,3-2 10-15,2-2-2 16,-6 3-2-16,-4 8-15 15,-7 6 0-15,-15 14 10 16,-9 7-10-16,-8 5-17 16,0 5-24-16,-15 2-24 15,-4 3 8-15,-5 0 26 0,6 9 21 16,0 9 10 0,7 7 0-16,7 8 18 0,4 5-8 15,0 4 0 1,7 4 9-16,13-1-9 0,1 0-1 15,6-4-9-15,-1-3-19 16,15-4-60-16,-8-10-136 16,0-11-341-16</inkml:trace>
  <inkml:trace contextRef="#ctx0" brushRef="#br0" timeOffset="403167.0476">15379 4187 1502 0,'0'0'231'15,"0"0"-159"-15,0 0-62 16,0 0-10-16,0 0-25 16,-111 47 25-16,66-10 11 0,7 5-11 15,8 4-1-15,15-4-13 16,7-4-20-16,8-6 3 16,17-6 18-16,11-9 13 15,9-4 9-15,5-12 1 16,4-1 5-16,-1-18 1 15,0-16-4-15,-9-13 7 16,-6-9-19-16,-15-5-11 16,-11 3 3-16,-4 10 8 15,-27 13-8-15,-7 15-5 16,-28 17-111-16,10 3-105 16,12 3-119-16</inkml:trace>
  <inkml:trace contextRef="#ctx0" brushRef="#br0" timeOffset="403390.2097">15950 4160 1380 0,'0'0'196'16,"0"0"-133"-16,0 0-46 16,0 0-11-16,-70 73 17 15,21-11 5-15,-7 23 20 16,-5 18-4-16,9 4-13 15,12-8-22-15,19-24-9 16,9-25-5-16,9-11-26 16,3-8-49-16,0 4-43 15,7-7-102-15,7-8-284 0</inkml:trace>
  <inkml:trace contextRef="#ctx0" brushRef="#br0" timeOffset="403615.3598">15914 4116 1687 0,'0'0'183'0,"0"0"-135"16,0 0-36-16,0 0 0 15,89-25-11-15,-57 29 4 16,1 11-5-16,-4 3-1 16,-7 7 0-16,-9 0-24 15,-13 2-12-15,-6 0-14 0,-30-2-29 16,-9-1 58-1,-7-3 20-15,0-5-7 0,-6-9-77 16,15-4-153-16,14-3-413 16</inkml:trace>
  <inkml:trace contextRef="#ctx0" brushRef="#br0" timeOffset="403933.402">16511 4306 1371 0,'0'0'189'0,"0"0"-138"16,0 0-17-16,0 0 43 16,0 0-4-16,109-24-26 15,-70 6 2-15,-1-4-9 0,0-4-15 16,-8-1-3-16,-8 1-6 16,-11 3-1-1,-11 7 8-15,-8 8-23 0,-26 8-28 16,-28 8 11-16,0 18-2 15,-10 12 18-15,1 8-16 16,23 0 17-16,5 5 1 16,15-2 7-16,20-4 13 15,8-4-11-15,24-3-10 16,25-3 0-16,30-8-50 16,30-16-109-16,-15-6-140 15,-16-5-462-15</inkml:trace>
  <inkml:trace contextRef="#ctx0" brushRef="#br0" timeOffset="404299.7676">17011 4514 955 0,'0'0'691'0,"0"0"-551"15,0 0 47-15,0 0-95 16,0 0-64-16,56-73-27 16,-17 39 2-16,15-7-1 15,6-6-2-15,2-4 1 16,-4-4-1-16,-10 0 0 15,-17 4-20-15,-17 12-6 16,-14 11 2-16,-12 13-41 16,-20 13-9-16,-7 2 26 15,0 18 13-15,3 8 10 16,13 5-7-16,16-1 32 16,7 3 0-16,14-1 18 0,9-2 8 15,9 0-6-15,-4-5-12 16,0-2 2-16,-6-3 7 15,-6-2-8-15,-10 3-9 16,-6 3 2-16,0 6 4 16,-9 5-5-16,-5 3-1 15,1 2-2-15,5-3-61 16,8-1-36-16,29 0-60 16,6-7-54-16,11-9-113 0</inkml:trace>
  <inkml:trace contextRef="#ctx0" brushRef="#br0" timeOffset="404598.0691">18333 3557 1367 0,'0'0'233'0,"0"0"-233"15,0 0-61-15,0 0 58 16,0 0 3-16,0 0 62 15,-15 88 21-15,15-43-35 16,0 17-16-16,-18 25-16 16,-20 22-15-16,-9 11 18 0,0-7-18 15,10-14 6 1,15-26-5-16,13-17 5 16,9-13-1-16,0-8-1 0,3 5-5 15,15-1 0-15,13-1-1 16,14-11-13-16,40-22-62 15,-15-5-85-15,-1-4-409 16</inkml:trace>
  <inkml:trace contextRef="#ctx0" brushRef="#br0" timeOffset="405168.9991">17957 4164 1543 0,'0'0'92'0,"0"0"-92"15,0 0-16-15,0 0 16 0,0 0 25 16,0 0-6-16,171-14 11 16,-47 1-30-16,9-3-64 15,-12-3-70-15,-34-2-30 16,-31 4-1-16,-25 4 12 16,-14 4 153-16,-7 5 39 15,-6 3 127-15,-4 1-67 16,-4 7-63-16,-15 16 21 15,-5 8 41-15,2 2-47 16,9 4-32-16,12-3-1 16,1-2-1-16,27-5 46 15,12-6-30-15,10-5 1 16,5-11 1-16,5-5-18 16,3-5-8-16,-1-20 9 0,-8-9-8 15,-4-10-3-15,-11 0-7 16,-13 6-17-1,-14 13 17-15,-11 18 0 0,-23 7-19 16,-13 29 4-16,-6 18 6 16,0 19 3-16,6 22 4 15,12 13 2-15,15-9 3 16,9-19-2-16,0-20-1 16,0-15 6-16,3 7-6 15,-3 1 0-15,0 0-1 16,-5-8-18-16,-12-13 2 15,-8-12-2-15,5-13 19 16,-1 0 14-16,9-26 38 16,12-24 13-16,27-25-65 0,18 0-57 15,7 12-83-15,4 17-94 16,7 36 92-16,-10 5-46 16,-6 5-593-16</inkml:trace>
  <inkml:trace contextRef="#ctx0" brushRef="#br0" timeOffset="406012.4555">14109 4048 188 0,'0'0'173'16,"0"0"-137"-16,0 0-4 16,0 0 77-16,0 0 56 15,0 0 33-15,0 0-42 16,4 0-46-16,-4 0-45 16,0 0-26-16,0-1-3 15,0 1-5-15,0 0-7 16,0 0-11-16,0 0-7 15,0 0 4-15,0 0-9 16,0 0 0-16,0 0 21 16,0 0-5-16,0 0 1 15,0 0-4-15,0 0-8 0,-1 0 17 16,-2 0 25 0,-3 0-19-16,-3 0-2 0,-7 7-26 15,-5 9 2-15,0 5-2 16,-3 6 0-16,-1 8 7 15,1 4-8-15,3 5 0 16,0 0-3-16,6 1 3 16,-1 11-39-16,5-9-101 15,5-11-206-15</inkml:trace>
  <inkml:trace contextRef="#ctx0" brushRef="#br0" timeOffset="409318.3651">19665 4156 684 0,'0'0'131'16,"0"0"-79"-16,0 0 6 15,0 0 27-15,0 0 8 16,0 0-21-16,3 0-24 0,-3 0-23 16,-7 0-24-1,4 0 5-15,-2 0-6 0,-1 0 0 16,0 0 10-16,-3-2-9 15,2-1-1-15,4 0 12 16,0-1-4-16,3 1 23 16,0-1 15-16,0 0 1 15,0-1 11-15,6 4-32 16,0 0-26-16,2 1-12 16,0 1-62-16,-4 25-57 15,-2-2-171-15,-2-1-397 0</inkml:trace>
  <inkml:trace contextRef="#ctx0" brushRef="#br0" timeOffset="409567.543">19480 4713 1099 0,'0'0'109'16,"0"0"-109"-16,0 0 0 15,0 0 0-15,0 0 8 16,0 0 21-16,0 0 3 16,70-14-4-16,-61 3-1 15,-1-1-1-15,2 2 6 16,-7 3-20-16,-2 6-12 16,-1 1-45-16,0 11-124 15,-4 12-54-15,-9-2-54 0</inkml:trace>
  <inkml:trace contextRef="#ctx0" brushRef="#br0" timeOffset="515528.0526">2273 5352 235 0,'0'0'667'0,"0"0"-471"15,0 0-58-15,0 0-25 16,0-72 25-16,0 68-21 16,0 4-22-16,0 0-21 15,0 0-21-15,0 7-34 16,0 14-6-16,-6 23-12 16,-7 26 46-16,-9 26 10 15,-1-3-30-15,1-16-11 16,10-25-3-16,3-13-12 15,0 1 0-15,6 1-1 0,-3-2-18 16,6-9-44-16,0-12-56 16,0-12-41-16,25-19-74 15,-5-13 62-15,-1-14-90 16</inkml:trace>
  <inkml:trace contextRef="#ctx0" brushRef="#br0" timeOffset="515706.1722">2287 5380 1313 0,'0'0'170'16,"0"0"-32"-16,0 0-88 16,0 0-40-16,91-81 11 15,-42 52-20-15,9 5 15 16,0 3-16-16,-4 9-2 16,-6 6-7-16,-17 9-64 15,-14 14-174-15,-13 4-267 0</inkml:trace>
  <inkml:trace contextRef="#ctx0" brushRef="#br0" timeOffset="515879.295">2254 5677 195 0,'0'0'1097'0,"0"0"-975"16,0 0 9-16,0 0-59 15,0 0 7-15,115-20-12 16,-63 4 3-16,-1 2-43 15,-2 0-21-15,-7 1-6 0,-6 8-24 16,-11 1-101 0,-6 2-210-16,-11 2-710 0</inkml:trace>
  <inkml:trace contextRef="#ctx0" brushRef="#br0" timeOffset="516483.869">3109 5561 1043 0,'0'0'199'0,"0"0"57"16,0 0-44-16,0 0-63 0,0 0-61 15,0 0-63-15,-110 10-24 16,71 19-1-16,-2 18 0 16,7 5 0-16,7 5 0 15,11-1 0-15,13-7-5 16,3-5 4-16,22-8 1 15,8-11 7-15,9-10-5 16,4-10-2-16,2-5 22 16,0-10-7-16,-5-19-5 15,-9-8 10-15,-7-23-4 16,-18-20 2-16,-6 3-18 16,0 10 0-16,-15 18-3 0,3 22-3 15,-4 5 6 1,4 5 0-16,3 10-34 0,2 7-56 15,7 21-121-15,0 9-174 16,4 3-219-16</inkml:trace>
  <inkml:trace contextRef="#ctx0" brushRef="#br0" timeOffset="516892.1993">3507 5881 1220 0,'0'0'226'15,"0"0"-3"-15,0 0-11 16,0 0-88-16,0 0-39 16,0-92-51-16,6 42-18 0,9-8-16 15,3-3 0-15,9 2-6 16,0 11-4-16,-2 7 10 16,-5 10-21-16,-7 11-22 15,-4 10-9 1,-6 9-48-16,-3 1-23 0,0 15-26 15,-3 14 82-15,-6 6 54 16,6 3 13-16,3-4 0 16,0 1 2-16,6-7 14 15,16-1 38-15,8-4-2 16,3-1-21-16,4-2-1 16,2 0-8-16,0-3 9 15,-2 1-6-15,-4-1-16 0,-12 1 2 16,-2 4-5-16,-8 2-5 15,-1 4 13-15,-4 3-14 16,-3 4-9-16,0 3-37 16,13 9-77-16,-5-9-105 15,7-12-262-15</inkml:trace>
  <inkml:trace contextRef="#ctx0" brushRef="#br0" timeOffset="517284.0638">5442 5739 1572 0,'0'0'7'16,"0"0"-7"-16,0 0-6 0,0 0 6 16,0 0 32-16,0 0 13 15,127 36 15-15,-64-43-22 16,4-11-10-16,0-6-13 15,-7 0-15-15,-11-5 12 16,-12-1 4-16,-16 1-9 16,-15 4 18-16,-6 3-16 15,-25 6 67-15,-17 5-38 16,-15 8-37-16,-10 3 0 16,-3 14 9-16,0 16-9 15,6 10 18-15,7 7-4 0,15 5 2 16,11 3 11-1,18-1-18-15,13-2-4 0,10-2 9 16,21-8-4-16,17-5-11 16,22-11-14-16,17-10-48 15,20-16-70-15,-16-16-116 16,-22-13-1165-16</inkml:trace>
  <inkml:trace contextRef="#ctx0" brushRef="#br0" timeOffset="518332.39">6105 5828 763 0,'0'0'777'0,"0"0"-667"16,0 0-75-16,0 0-21 0,0 0-3 16,91-47-5-16,-48 41 22 15,5 3-8-15,1 3 2 16,-1 5 9-16,-8 10-24 15,-6 8 5-15,-11 3-5 16,-13 3 0-16,-10 2 2 16,0 3-9-16,-22 1 1 15,-11-1 19-15,-9-2-11 16,-7-5 4-16,4-5-13 16,5-10-46-16,10-6-28 15,12-6-82-15,21-7-70 16,17-12-16-16,11-2-627 0</inkml:trace>
  <inkml:trace contextRef="#ctx0" brushRef="#br0" timeOffset="518584.4856">6964 5716 1159 0,'0'0'222'0,"0"0"-83"15,0 0 88-15,0 0-16 16,-39-76-56-16,14 73-93 15,-5 3-51-15,-4 10-11 16,-2 18-1-16,-7 23-14 16,10 4 6-16,9 6 9 15,9 4-15-15,15-15-45 16,11 3-59-16,24-14-33 16,31-15 70-16,31-21 12 15,19-16-30-15,1-33-89 0,-29 3-127 16,-30 0-80-16</inkml:trace>
  <inkml:trace contextRef="#ctx0" brushRef="#br0" timeOffset="518889.7047">7380 5667 560 0,'0'0'857'0,"0"0"-728"15,-101 25-5-15,43 8-38 16,-2 10-20-16,0 8 16 16,11 1-40-16,18-1-27 15,23-7-12-15,8-9-3 16,45-9-6-16,37-19-1 15,29-12 7-15,-1-24 12 0,-19-12-12 16,-19-18-12 0,-31 8 11-16,-11 4-14 0,0 4 4 15,-24 23 11-15,-6 10 75 16,0 6 85-16,-10 4-82 16,-13 21-65-16,-7 14-13 15,-4 10-12-15,7 6 12 16,5 1 0-16,13-1-7 15,9-4 7-15,1-5-7 16,19-7-52-16,14-7-56 16,27-22-74-16,-7-6-135 15,1-6-512-15</inkml:trace>
  <inkml:trace contextRef="#ctx0" brushRef="#br0" timeOffset="519339.0237">8004 5713 1570 0,'0'0'308'0,"0"0"-226"15,0 0-66-15,0 0-4 16,0 0 17-16,94 64-7 16,-67-29-5-16,-5 5 0 15,-7 5-17-15,-10-1-6 16,-5-8-29-16,0-3-4 16,0-12 24-16,0-13 15 15,0-8 3-15,16-18 68 16,5-16 49-16,12-14-83 15,13-6-37-15,-1 15-6 16,10 8-8-16,-6 20-8 16,-4 11 2-16,-9 12-1 15,-2 18 0-15,-10 5-24 0,-6 6-22 16,-6-3-15-16,-6-5-38 16,1-12 51-16,-1-10 69 15,0-11 4-15,5-5 129 16,14-35 24-16,8-6-109 15,10-13-33-15,11 2-15 16,4 20-9-16,2 9 9 16,-5 21 24-16,-9 10 12 15,-7 23 19-15,-11 13-3 16,-8 7-6-16,-4 4-36 16,-7 0-10-16,-3-3-65 15,6-9-68-15,6-11-56 16,25-27-27-16,-1 0-34 15,1-23-134-15</inkml:trace>
  <inkml:trace contextRef="#ctx0" brushRef="#br0" timeOffset="519532.163">9594 5584 1227 0,'0'0'219'16,"0"0"-138"-16,0 0-21 16,11 148 30-16,-11-31 8 15,-3 11 22-15,-12-2-26 16,3-30-45-16,6-37-25 15,6-17-17-15,0-9-7 16,0 1 0-16,0-2-73 16,0-4-42-16,3-22-63 0,0-6-103 15,3-11-10-15</inkml:trace>
  <inkml:trace contextRef="#ctx0" brushRef="#br0" timeOffset="519734.3041">9633 5774 1886 0,'0'0'280'15,"0"0"-204"-15,0 0-36 16,0 0-40-16,0 0-8 16,0 0-11-16,0 0-6 15,108 3 19-15,-70 22 4 16,-5 8-24-16,-16 2-55 16,-17 5-50-16,-5-1 4 15,-32-1 74-15,-9-4 24 16,-5-10 19-16,0-10 9 15,14-14 1-15,19-34-39 0,15-14-139 16,6-11-531-16</inkml:trace>
  <inkml:trace contextRef="#ctx0" brushRef="#br0" timeOffset="519945.453">10345 5332 1491 0,'0'0'334'16,"0"0"-257"-16,0 0-76 15,0 0 12-15,-49 133 39 16,22-37 31-16,3 16-2 16,3-1-4-16,5-7-23 15,3-9-40-15,6-8-14 16,4-16-6-16,3-23-121 0,0-20-90 16,17-13-7-1,29-10-15-15,-4-5-64 0,4 0-626 16</inkml:trace>
  <inkml:trace contextRef="#ctx0" brushRef="#br0" timeOffset="520228.6556">10653 5943 765 0,'0'0'630'0,"0"0"-566"15,0 0-13-15,0 0-2 16,87 13 4-16,-45-10-7 16,10-3 26-16,8-3-4 0,-2-14 1 15,-4-7-12 1,-11-4-20-16,-13-3 5 15,-15-3 6-15,-15 1-12 0,-9 7-4 16,-24 8-11-16,-25 15-21 16,-24 17-6-1,-21 45 4-15,0 17-6 0,24 4 9 16,30-15-1-16,30-22 16 16,18-9 6-16,1 5 15 15,0 4-18-15,24-1-19 16,15-11-11-16,25-11-39 15,46-20-74-15,-11-3-143 16,-5-21-603-16</inkml:trace>
  <inkml:trace contextRef="#ctx0" brushRef="#br0" timeOffset="520387.7716">11874 5753 2013 0,'0'0'287'16,"0"0"-243"-16,0 0-41 15,0 0-3-15,0 0-49 16,0 0-59-16,0 0-62 16,0 36-60-16,3 3 4 15,-3 3-287-15</inkml:trace>
  <inkml:trace contextRef="#ctx0" brushRef="#br0" timeOffset="520519.8619">11725 6275 1737 0,'0'0'336'0,"0"0"-117"16,0 0-105-16,0 0-65 0,88-11-49 16,-34-2-14-16,-5 2-157 15,-7-2-347-15</inkml:trace>
  <inkml:trace contextRef="#ctx0" brushRef="#br0" timeOffset="523860.6327">12086 5260 35 0,'0'0'0'0</inkml:trace>
  <inkml:trace contextRef="#ctx0" brushRef="#br0" timeOffset="524952.4529">13948 5498 1230 0,'0'0'60'0,"-88"25"-60"16,30 9 0-16,-23 23 14 15,-10 31 33-15,6 22 45 16,3 13-32-16,30-5 0 16,25-29 1-16,21-27-18 15,6-18-15-15,6-7 17 16,12 2-2-16,9 4-42 0,11 2-1 16,11-11-14-16,10-9-40 15,32-21-34-15,-12-4-117 16,-9-5-344-16</inkml:trace>
  <inkml:trace contextRef="#ctx0" brushRef="#br0" timeOffset="525229.1473">14471 5624 1472 0,'0'0'123'15,"0"0"-107"-15,0 0 53 0,0 0-39 16,0 0-30 0,0 0 0-16,0 0 1 0,-83 132 35 15,42-32 6-15,0 11-21 16,4-6-2-16,10-25-17 16,15-25-1-16,3-20-1 15,6-9-3-15,0-2-25 16,-1-3-64-16,4-17-71 15,13-4-147-15,2-6-209 0</inkml:trace>
  <inkml:trace contextRef="#ctx0" brushRef="#br0" timeOffset="525454.3127">14445 5626 1579 0,'0'0'192'15,"0"0"-172"-15,0 0-20 16,0 0-40-1,0 0 40-15,22 86 10 0,-4-32 22 16,9 8 9-16,3 5-17 16,4 2 1-16,2-1-9 15,4-3-15-15,-4-6 15 16,0-8-16-16,-5-11 0 16,2-12-21-16,-3-12-42 15,1-14-26-15,19-24-35 16,-9-17-192-16,-4-11-866 0</inkml:trace>
  <inkml:trace contextRef="#ctx0" brushRef="#br0" timeOffset="525668.467">15094 5454 1053 0,'0'0'645'0,"0"0"-615"0,0 0-30 15,0 0-6-15,0 0 6 16,-63 91 96-16,48-12-17 15,2 20-29-15,-1 6-13 16,7-5-24-16,2-12 0 16,4-22-13-16,-2-16 0 15,3-10-1-15,-3-6-60 0,-3 5-102 16,6-6-96 0,-3-11-275-16</inkml:trace>
  <inkml:trace contextRef="#ctx0" brushRef="#br0" timeOffset="525868.5726">15525 6222 1485 0,'0'0'156'0,"0"0"-156"16,0 0-26-16,-12 82 20 15,-9-39 1-15,-4 7 5 16,-4 2 1-16,3-3 1 15,3-2-2-15,1-5-87 16,11-4-81-16,4-11-138 16,7-13-562-16</inkml:trace>
  <inkml:trace contextRef="#ctx0" brushRef="#br0" timeOffset="526137.7648">16177 6017 1413 0,'0'0'0'15,"0"0"-81"-15,0 0 42 16,0 0 39-16,0 0 85 0,112 43 17 16,-33-37-24-16,30-6-6 15,7 0-30-15,-19 0-28 16,-22-7-3-16,-32 0-10 15,-4 0 7-15,-4-2-8 16,1-2-49-16,-1-8-63 16,-15 3-190-16,-6-1-580 0</inkml:trace>
  <inkml:trace contextRef="#ctx0" brushRef="#br0" timeOffset="526397.95">16693 5657 62 0,'0'0'1354'0,"0"0"-1210"0,0 0-110 15,0 0-34-15,0 0 0 16,0 0 20-16,-67 85 30 16,46-22 36-16,-4 20-32 15,-4 16-5-15,4 7-8 16,5-21-29-16,7-23 0 15,6-24-12-15,4-9-1 16,-3 8-16-16,6-2-51 16,0-2-70-16,12-19-91 15,10-8-74-15,8-6-337 0</inkml:trace>
  <inkml:trace contextRef="#ctx0" brushRef="#br0" timeOffset="526709.1184">17372 5365 1018 0,'0'0'168'16,"0"0"-101"-16,0 0 41 15,108 25-32-15,-70 3-14 16,1 12 2-16,3 18-3 15,-2 19-13-15,-4 22 9 16,-10 10-16-16,-12-3-20 16,-13-7 8-16,-1-10-10 15,0-18-3-15,-10-15-15 0,-2-13 5 16,-4-8-6-16,-8 5 0 16,-4 5-16-16,-11 2-18 15,-3-7-21-15,-40 13-25 16,15-13-80-16,-1-4-183 15</inkml:trace>
  <inkml:trace contextRef="#ctx0" brushRef="#br0" timeOffset="536857.0502">16402 6783 542 0,'0'0'236'15,"0"0"-208"-15,0 0-28 16,0 0 0-16,0 0 17 0,0 0 42 16,-19-1 11-1,19 1 16-15,-3 0-2 0,3 0-23 16,0 0-16-16,0 0-26 15,0 0-13-15,0 0 25 16,6 0-6-16,6 0-3 16,11 0 8-16,12 0 8 15,11 0 24-15,12 0-17 16,8 0-30-16,-1 0 0 16,3-2-14-16,-10-1-1 15,-9-1 6-15,-7 3-6 16,-15-1-16-16,-15-1-45 15,-15-1-90-15,-21 0-50 16,-11-2-622-16</inkml:trace>
  <inkml:trace contextRef="#ctx0" brushRef="#br0" timeOffset="537087.1558">16432 6862 185 0,'0'0'619'15,"0"0"-555"-15,0 0-58 16,0 0 46-16,0 0 55 16,0 0-9-16,0 0-4 15,80 30-20-15,-45-29-28 16,5-1-12-16,-1 0-24 16,0 0-4-16,0 0-6 15,-3 0-8-15,6 0-71 16,-10 0-126-16,-9 0-288 0</inkml:trace>
  <inkml:trace contextRef="#ctx0" brushRef="#br0" timeOffset="549330.4474">16421 6911 408 0,'0'0'410'0,"0"0"-312"15,0 0-63-15,0 0 11 16,0 0 0-16,0 0 38 0,0 0-1 16,0-7-36-16,0 7-15 15,0 0-20-15,0 0-2 16,0 0-5-16,0 0-5 16,0 0-14-16,0 0-53 15,0 0-67-15,-1 0-150 16,-1 0-350-16</inkml:trace>
  <inkml:trace contextRef="#ctx0" brushRef="#br0" timeOffset="561519.3464">14236 6782 314 0,'0'0'0'0,"0"0"-127"15,0 0 98-15,0 0-82 0</inkml:trace>
  <inkml:trace contextRef="#ctx0" brushRef="#br0" timeOffset="562327.9622">13951 6873 80 0,'0'0'66'16,"0"0"-37"-16,0 0-3 16,-94 0-26-16,73 2 16 15,9-1 120-15,6 1 50 16,3-2-33-16,3 1-22 16,0-1 9-16,0 0-10 15,0 0-63-15,0 0-18 0,0 0-27 16,0 0-16-1,0 0 14-15,0 0-12 16,0 0-7-16,0 0 4 0,3 0-4 16,6 4 6-1,9 1 3-15,13 0 7 0,28 5 38 16,42-2 5 0,51-1-18-16,30 2-9 0,9-8-18 15,1-1 1-15,-14 0-16 16,-6 0 1-16,-2-1 27 15,-9-5-27-15,-5 0 7 16,-6 2-2-16,-13 2-5 16,-16-1 0-16,-25 3-1 15,-25 0 0-15,-26 0-5 16,-12 0 5-16,-5 0-17 0,-4 0-34 16,-5 0-45-16,-15 3-20 15,-11 1-69-15,-20-2-152 16,-7 1 125-16</inkml:trace>
  <inkml:trace contextRef="#ctx0" brushRef="#br0" timeOffset="562731.2516">14211 6993 697 0,'0'0'95'15,"0"0"-95"-15,0 0-29 16,0 0-64-16,0 0 72 0,0 0 21 16,0 0 99-1,31 0 49-15,6 0-31 0,21-5-23 16,36-2-33-16,40 1-16 15,28-1 0-15,7 3-38 16,-1 1 15-16,-15 0-15 16,0 3-7-16,-7 0 6 15,-10 0-6-15,-6 0 0 16,-13 0 0-16,-24 0 0 0,-20 3 1 16,-28-3-1-1,-10 0-20-15,0 0 8 0,-2 0-27 16,-10 0-17-16,-20-10-24 15,-3 1-102-15,-3-1-408 0</inkml:trace>
  <inkml:trace contextRef="#ctx0" brushRef="#br0" timeOffset="568653.3616">4553 7576 932 0,'0'0'142'16,"0"0"-102"-16,0 0 14 16,0 0-1-16,0 0-28 15,0 0 31-15,-61-23 33 16,58 19-18-16,0 0-3 0,0-2-24 15,-4-4-14-15,2-2 1 16,-4-5-9-16,3 0 0 16,-1-6-9-16,4 2-3 15,3-1 10-15,0-1-4 16,0 3-7-16,13 0 9 16,12 4-18-16,5 0 6 15,6 3-6-15,6 6-3 16,4 7 2-16,-1 0 0 15,-3 13-21-15,-5 12 21 16,-9 6-19-16,-5 5 19 16,-10 3-1-16,-10 4-3 0,-3 0 5 15,-6 1 0-15,-16 4 7 16,-8-4-1-16,-9-1-6 16,-7 0 7-16,1-4-7 15,-4 1 2-15,1-3-2 16,2-5 0-16,7-4 0 15,6-5-2-15,8-6 4 16,4-3-2-16,9-6 0 16,3-2 0-16,5-3 1 15,1-2-1-15,3-1 0 16,0 0-1-16,0 0 1 16,7 0-9-16,8 0 9 15,15 0 13-15,12 0 33 16,13 0 6-16,6 0-11 15,5 0-17-15,-2 0-14 0,0-1-9 16,-7-5-1-16,-2 5-9 16,-9-2-29-16,5 1-104 15,-15 2-217-15,-8-1-704 0</inkml:trace>
  <inkml:trace contextRef="#ctx0" brushRef="#br0" timeOffset="570921.149">5520 7946 929 0,'0'0'112'15,"0"0"-70"-15,0 0 20 16,0 0-15-16,0 0-17 0,0 0-20 15,0 0 11-15,3-1 6 16,-3 1 1-16,0 0 8 16,0 0 0-16,0 0 5 15,0 0 2-15,0 0-27 16,0 0-4-16,0 7-12 16,0 9 1-16,-9 10-1 15,-3 9 14-15,-6 6 4 16,-4 4 18-16,-1 0-11 15,-2 2-8-15,1-2-5 16,-4-4-12-16,1-2 7 16,2-3-7-16,-1-8-7 15,7-6-4-15,1-9-56 16,15-16-69-16,3-14 20 16,0-13-444-16</inkml:trace>
  <inkml:trace contextRef="#ctx0" brushRef="#br0" timeOffset="571431.5161">5948 7504 955 0,'0'0'150'0,"0"0"-28"15,0 0-41-15,55-83-20 16,-25 59-12-16,12 4 2 15,4 4-12-15,5 8-21 0,-2 7 15 16,-7 1-24-16,-5 11-8 16,-11 13-1-16,-10 7 1 15,-16 7 11-15,-3 6-12 16,-27 5 0-16,-9 1 0 16,-10-4-6-16,0-6 6 15,4-11 5-15,6-3-4 16,8-12-1-16,10-3 0 15,9-8 0-15,8-3 9 16,4 0-9-16,13-4-2 16,17-9-6-16,12 3 8 15,10 0-1-15,6 7 1 16,0 3-18-16,-5 6 18 16,-4 14 0-16,-15 5 0 15,-7 6 1-15,-12 3 0 0,-11 1 15 16,-4 2 7-16,-19 3-1 15,-17-2 20-15,-7-1-15 16,-5-7-7-16,-4 0 12 16,0-7-19-16,7-9-4 15,3-9-9-15,9-5-11 16,5 0-53-16,19-19-105 16,8-1-74-16,1 3-155 0</inkml:trace>
  <inkml:trace contextRef="#ctx0" brushRef="#br0" timeOffset="571656.6719">7085 8129 909 0,'0'0'703'0,"0"0"-633"16,0 0-55-16,0 0-15 15,0 0-6-15,0 0 6 16,-52 102 0-16,19-61 29 15,-3 2-21-15,-1 4-8 16,1 1 2-16,0 0-2 16,6 4-16-16,5-5-35 15,4 6-85-15,12-14-64 16,3-13-133-16</inkml:trace>
  <inkml:trace contextRef="#ctx0" brushRef="#br0" timeOffset="572267.1063">8147 7431 1061 0,'0'0'135'0,"0"0"-5"15,0 0 14-15,0 0-59 16,0 0-50-16,0 0-13 16,-104-37-21-16,59 31 0 0,-7 2 0 15,0 1-1-15,7 2 2 16,2 1-2-16,4 0 0 16,9 0 0-16,5 4 0 15,5 6-12-15,4 4 12 16,4 6-10-16,0 6 4 15,6 13 5-15,0 7 2 16,-3 10 7-16,3 4-8 16,-1-1 1-16,2-2 7 15,-1-5-8-15,0-11 0 16,3-9 0-16,3-12 1 16,0-6-2-16,0-9 1 0,0-5 0 15,6-2 9-15,11-15 58 16,11-10-29-16,12 2-25 15,8-2-13-15,4 6 0 16,3 11-9-16,-2 10 1 16,2 0 7-16,-6 21-4 15,-7 9 5-15,-11 6-1 16,-13 4 1-16,-9 2 0 16,-9 2 1-16,-6-2 0 15,-18 2 13-15,-13-4-5 16,-12-5 7-16,-8-5-1 15,-7-8-5-15,0-8-2 16,1-10-8-16,5-4-28 0,16-4-27 16,23-20-88-1,16 2-103-15,3-2-151 0</inkml:trace>
  <inkml:trace contextRef="#ctx0" brushRef="#br0" timeOffset="572561.3204">9420 7484 1463 0,'0'0'54'0,"-85"0"-54"16,3 33-6-1,-30 26-6-15,0 17 12 0,15 9 8 16,33-12 11-1,31-19 41-15,17-12-18 0,13-2-13 16,3 5-7-16,6 6-10 16,19 4 2-16,8-7-2 15,10-6-10-15,5-7 1 16,4-12-3-16,-3-12-65 16,8-18-55-16,-8-18-126 15,-16-12-400-15</inkml:trace>
  <inkml:trace contextRef="#ctx0" brushRef="#br0" timeOffset="572723.4316">9059 7939 1445 0,'0'0'164'0,"0"0"-104"16,0 0-59-16,0 0 27 0,161-40-18 16,-43 18 9-16,12-6-6 15,-8-2-13-15,-10 0-42 16,-30 1-116-16,-21 6-136 31,-16 3-337-31</inkml:trace>
  <inkml:trace contextRef="#ctx0" brushRef="#br0" timeOffset="572929.5765">10006 7621 1264 0,'0'0'216'16,"0"0"-149"-16,0 0-40 15,0 0-14-15,-31 82 59 0,7-21 18 16,-4 21-24-1,-8 15-27-15,3-8-30 0,8-16-2 16,8-21-5-16,7-13-2 16,1 1-1-16,0 4 1 15,4-2-45-15,2-9-34 16,3-16-33-16,8-17-134 16,4-20-80-16,4-14-30 0</inkml:trace>
  <inkml:trace contextRef="#ctx0" brushRef="#br0" timeOffset="573171.8081">9893 7638 1309 0,'0'0'129'15,"0"0"-35"-15,0 0-52 0,0 0-40 16,94-17 37-16,-61 44-1 16,7 10-13-16,0 12-5 15,-1 7 8-15,-3 7-11 16,1 0 1-16,-4 0-2 15,-2-3-3-15,-1-2 2 16,0-8-8-16,1-3-6 16,-1-10-1-16,6-9 0 15,-2-12-28-15,8-16-47 16,24-36-43-16,-11-13-200 16,-6-10-848-16</inkml:trace>
  <inkml:trace contextRef="#ctx0" brushRef="#br0" timeOffset="573369.9338">10909 7358 1453 0,'0'0'144'0,"0"0"-103"15,0 0-40-15,0 0 7 16,-97 102 2-16,55-16 52 16,-1 23 0-16,4 10 4 15,11-11-8-15,4-15-11 16,9-26-19-16,3-12-27 15,6-13 6-15,0-4-7 16,-3 27-45-16,-1-11-96 16,4-8-208-16</inkml:trace>
  <inkml:trace contextRef="#ctx0" brushRef="#br0" timeOffset="574179.9603">12529 8561 628 0,'0'0'167'0,"0"0"-83"16,0 0 63-16,0 0-6 15,0 0-44-15,0 0-28 16,-16-10-17-16,16 10-8 15,-6 12-22-15,-7 11-21 16,-10 14 17-16,-13 15 28 16,-13 8-4-16,-9 3-24 15,-7-4-10-15,0-2-1 16,-4-5-6-16,8-7-2 16,-15-4-62-16,19-11-177 15,15-15-744-15</inkml:trace>
  <inkml:trace contextRef="#ctx0" brushRef="#br0" timeOffset="576632.4013">15064 8118 185 0,'0'0'60'15,"0"0"-59"-15,0 0 257 16,0 0-164-16,0 0-54 0,0 0 11 16,-87-7-24-1,83 0-27-15,1 0-10 0,0-2-68 16,3 2-51-16,0 0 63 16,0 1 66-16,0-1 91 15,0 3 35-15,0-2 15 16,0 2 2-16,-3-3-24 15,3-1-2-15,0-2-27 16,0 0 13-16,3-4 8 16,7-2-20-16,13-1-48 15,2-2-8-15,11-1-20 16,6 6-15-16,7 1 20 16,-4 6-8-16,4 4 2 0,-7 3-14 15,1 0-4 1,-7 14 3-16,-5 6-10 0,-7 7-5 15,-9 7 15 1,-12 4 1-16,-3 10 0 0,-12 3 0 16,-20 2 0-16,-8-1 8 15,-8 1-8-15,-5-7 0 16,-1-3 0-16,-4-10 0 16,-1-3-1-16,6-7 1 15,4-6 0-15,8-2 0 16,12-5 0-16,6-2 0 15,13-2-1-15,7 0-5 0,3-2-1 16,0 3-7 0,10 0 10-16,13 2 4 0,6-1 12 15,13 2 24-15,9-4 18 16,9 2-11-16,4-4-1 16,-3-1-22-16,2-2-11 15,-5-1 1-15,-6 0-4 16,-4 0-6-16,-12 0 0 15,-2 0-14-15,-13 0-23 16,-5 0-29-16,1 0-55 16,-4 0-104-16,-7 0-314 0</inkml:trace>
  <inkml:trace contextRef="#ctx0" brushRef="#br0" timeOffset="577049.6954">16104 8328 823 0,'0'0'595'0,"0"0"-545"0,0 0-27 15,0 0-3-15,119-10 24 16,-63 5 11-16,9-2-8 16,0 1 2-16,6-1-22 15,-6 4 6-15,-2-1-11 16,-3 1-13-16,-5 0 1 15,-3-1-10-15,-7 3 0 16,-2-1 7-16,-10 1-6 16,-4-1-2-16,-7 1-8 15,-5-2-26-15,-6 3-14 16,-3-1-31-16,-4-9-116 16,-4 1-82-16,0-1-403 0</inkml:trace>
  <inkml:trace contextRef="#ctx0" brushRef="#br0" timeOffset="577334.8962">16596 7988 1077 0,'0'0'142'15,"0"0"-48"-15,0 0-21 16,0 0-44-16,0 0-20 15,0 0-8-15,0 0 32 16,-13 69 24-16,7-26 4 0,-3 7-9 16,-2 6-17-16,-1 3-4 15,2-2-21-15,1 3-9 16,-2-5 10-16,4-6-10 16,2-5-1-16,5-7 0 15,0-8-65-15,11-9-64 16,13-4-138-16,-1-16-379 0</inkml:trace>
  <inkml:trace contextRef="#ctx0" brushRef="#br0" timeOffset="577705.1603">17927 7695 1227 0,'0'0'209'0,"0"0"-156"16,0 0-25-16,0 0-28 15,0 0 0-15,0 0-15 16,-100 23 15-16,45 30 26 15,-10 26-10-15,-3 27 19 16,3 2-8-16,21-2-15 16,23-11 21-16,17-28-14 15,4-13 5-15,0-12-1 0,11-6-14 16,11 0 4 0,11 7-13-16,11-3-4 0,22-4-49 15,28-25-97-15,-9-9-188 16,-12-4-633-16</inkml:trace>
  <inkml:trace contextRef="#ctx0" brushRef="#br0" timeOffset="578092.4374">18073 7965 1659 0,'0'0'149'0,"0"0"-122"15,0 0-27-15,0 0 2 16,98-66-2-16,-42 63 7 15,2 3-6-15,-7 10-1 16,-8 9-5-16,-17 2-4 0,-13 5-14 16,-13 3 1-16,-13 2-4 15,-23-2 1-15,-12 1 10 16,-8-3-1-16,6-9 11 16,16-7 4-16,11-8 2 15,16 0 0-15,7-3 13 16,11 0-5-16,21 4-9 15,10 6 1-15,7 7-1 16,2 6 7-16,-4 6-7 16,-6 7 1-16,-13 0-2 15,-10 1 2-15,-18 0 5 16,0-1-5-16,-29-3 0 0,-17-3 23 16,-12-7-13-1,-7-3-2-15,-3-7-9 0,12-7-14 16,8-6-77-16,15-16-147 15,20-4-258-15</inkml:trace>
  <inkml:trace contextRef="#ctx0" brushRef="#br0" timeOffset="578277.5699">18755 8222 1497 0,'0'0'208'0,"0"0"-147"16,85-8-8-16,-36-3-21 15,26-5-6-15,14-1 1 0,19-7-27 16,-11 2 0 0,-18-1-13-16,-31 9-69 0,-17-9-58 15,-6 4-132-15,-12 2-296 0</inkml:trace>
  <inkml:trace contextRef="#ctx0" brushRef="#br0" timeOffset="578475.7088">19070 7912 1092 0,'0'0'300'16,"0"0"-214"-16,0 0-38 16,0 0-47-16,0 0 15 15,13 77 63-15,-4-28 7 0,-3 7-10 16,-1 6-22 0,-5 3-21-16,0 0-15 0,-5-2-16 15,-6-4 6-15,0-6-8 16,5-7-35-16,6-2-63 15,3-13-83-15,17-13-205 16</inkml:trace>
  <inkml:trace contextRef="#ctx0" brushRef="#br0" timeOffset="579033.3459">20158 7870 1104 0,'0'0'390'0,"0"0"-315"16,0 0-43-16,-102 9-20 0,52-2 3 16,-2 3-14-1,3-3-1-15,9-4 10 0,5-3-10 16,12 0 1-16,-1 0-1 16,7-1-22-16,3-8 12 15,3 2-9-15,2 1-13 16,0 5 9-16,2 1-22 15,1 7-10-15,-7 17 34 16,-1 12 21-16,2 9 21 16,-1 6-5-16,3 4-10 15,3-5 7-15,2 0-13 16,4-5 7-16,1-10 1 16,0-9 0-16,3-7 13 0,9-6 8 15,9-9 19 1,5-4 30-16,10 0-24 0,11-21-17 15,5-4-15-15,5-5-21 16,-6 9 15-16,-5 5-16 16,-11 9 2-16,-3 7 14 15,-2 4-16-15,-7 16-8 16,3 7 2-16,-8 6-11 16,-3 3 16-16,-6 4 1 15,-9-1 0-15,0-2 4 16,-9 0-3-16,-18-5-1 15,-8 2 12-15,-8-9-12 16,-5-1 12-16,-5-8-12 0,-2-9 0 16,4-7 0-1,2 0-10-15,0-31-46 0,14-1-91 16,15-5-181-16</inkml:trace>
  <inkml:trace contextRef="#ctx0" brushRef="#br0" timeOffset="579329.5563">20467 7586 977 0,'0'0'114'0,"0"0"-10"15,0 0-53-15,84-1-16 0,-41 41 20 16,8 34 30-16,7 31-9 15,-1 20 18-15,-11 4-14 16,-15-3-11-16,-12-14-6 16,-16-9-27-16,-3-12 2 15,-10-6-14-15,-13-18-23 16,-4-14 23-16,-4-12-18 16,-7-6 2-16,-11 5 1 15,-14 3-9-15,-34 7-66 16,20-11-131-16,9-12-353 0</inkml:trace>
  <inkml:trace contextRef="#ctx0" brushRef="#br0" timeOffset="581834.4239">21460 8293 166 0,'0'0'0'0</inkml:trace>
  <inkml:trace contextRef="#ctx0" brushRef="#br0" timeOffset="582091.8589">21460 8293 237 0,'34'-61'395'0,"-36"55"-216"16,-5 2-104-16,-5-1-8 16,2 1-12-16,0-2-16 15,5 5 95-15,2 1 18 16,3-2-27-16,0 2-31 0,0 0-25 15,7 0-49-15,11 0 5 16,14 0-12-16,14 0-12 16,21 3 18-16,22 3-18 15,-5-2 1-15,-7 1 7 16,-11-1-8-16,-15-1-2 16,0-1-5-16,-1 0-23 15,-12 0-36-15,-15-1-103 16,-23-1-59-16,-9 0-143 15,-17 0-283-15</inkml:trace>
  <inkml:trace contextRef="#ctx0" brushRef="#br0" timeOffset="582361.0412">21460 8513 1011 0,'0'0'131'0,"0"0"-111"16,0 0-19-16,0 0 59 16,0 0 40-16,0 0 33 15,109 17-36-15,-66-14-57 16,2-2-5-16,4 1-25 16,0-1-9-16,5-1 9 15,-1 0-3-15,3 0-7 16,-2 0 0-16,-4 0-13 0,-4 0-12 15,-8 0-49-15,-13-3-138 16,-15-5-427-16</inkml:trace>
  <inkml:trace contextRef="#ctx0" brushRef="#br0" timeOffset="583663.7812">23580 8167 933 0,'0'0'151'15,"0"0"-118"-15,0 0-16 16,0 0-17-16,0 0 1 15,0 0 11-15,-50-36 40 16,44 16 24-16,3-4 5 16,2-5-46-16,1-1 4 0,1 0-14 15,16 6 20-15,11 8-12 16,8 8-26-16,9 8 6 16,3 2-13-1,2 17-5-15,1 9 5 0,-6 8-12 16,-8 3 12-16,-5 2-2 15,-10 1-6-15,-13 1-3 16,-9 0-1-16,-14 3-4 16,-38 7-1-16,-36 4 6 15,0-9 3-15,3-9 7 16,12-12 2-16,28-10-1 16,6 0 33-16,6 6 6 15,19-4 2-15,14 1-9 0,14 0 16 16,39 2 25-1,36-2-7-15,32-3-5 0,8-6-24 16,-21-8-23-16,-30-3-14 16,-30 0-7-16,-6-3-56 15,5-10-35-15,13-17-100 16,-8 3-93-16,-13-2-566 0</inkml:trace>
  <inkml:trace contextRef="#ctx0" brushRef="#br0" timeOffset="583851.9146">24267 8355 1475 0,'0'0'192'0,"0"0"-148"16,0 0-32-16,90-27-12 0,-36 20 0 16,1 1 2-1,6-3-1-15,2 2-2 0,-3-6 0 16,-7 0-82-16,1-14-72 15,-15 3-40-15,-16-1-168 0</inkml:trace>
  <inkml:trace contextRef="#ctx0" brushRef="#br0" timeOffset="584086.0794">24378 8042 1273 0,'0'0'174'16,"0"0"-104"-16,0 0-42 0,0 0-28 15,0 0 0 1,27 97 34-16,-14-46-4 0,-5 5-5 16,-4 6-8-16,-4 1-15 15,0-4 5-15,0-3-7 16,-6-5 0-16,-1-5-1 16,1-6-6-16,1-10-56 15,5-8-73-15,21-22-54 16,8 0-150-16,5-19-404 0</inkml:trace>
  <inkml:trace contextRef="#ctx0" brushRef="#br0" timeOffset="584500.3767">24872 8009 1573 0,'0'0'184'0,"0"0"-127"15,0 0-37-15,0 0-13 16,0 0-7-16,95 23 0 15,-48 2 0-15,0 6-6 16,-5 5-1-16,-8 0-1 16,-11 1-6-16,-14-3-16 15,-9-2-15-15,-9-3 1 16,-21-8 14-16,-8-5 17 16,-5-10 11-16,3-6 2 15,6 0-1-15,8 0 1 16,11-3 0-16,10-1 0 15,5 4 11-15,5 0-11 16,24 0-17-16,8 11 17 0,14 9 1 16,7 7 12-16,0 2-13 15,-4 4 6-15,-11 0-6 16,-11 2-1-16,-13-1 1 16,-15-1-2-16,-4 0 2 15,-20 0 14-15,-16-7-13 16,-14-5 13-16,-8-6-10 15,-6-11-4-15,0-4-54 16,0-33-84-16,13-6-68 16,21-8-394-16</inkml:trace>
  <inkml:trace contextRef="#ctx0" brushRef="#br0" timeOffset="584774.5719">25406 7793 1532 0,'0'0'157'0,"0"0"-103"16,0 0-54-16,0 0-1 15,118 36 1-15,-67 2 0 16,11 27 8-16,4 22-8 16,-2 29-1-16,-13 9 1 15,-20-6 1-15,-21-12 0 16,-10-19 6-16,-27-9-7 15,-8-13 1-15,-10-14-2 0,-24-2-29 16,-26-5-14 0,-23-7-44-16,-22-6-46 0,3-19-40 15,36-12-127-15,17-1-598 16</inkml:trace>
  <inkml:trace contextRef="#ctx0" brushRef="#br0" timeOffset="585159.8504">23720 7675 1151 0,'0'0'65'0,"0"0"-58"16,-95-60 5-16,59 44-11 15,3 10 12-15,1 6-3 16,1 11-10-16,-12 34 1 16,-9 37 28-16,-20 41 26 15,4 18 12-15,5 3 0 16,18-17-34-16,23-22-12 15,16-25-10-15,6-21 14 16,7-18-16-16,24-3-1 16,26 12 14-16,36 3-9 0,40 4-13 15,16-18-42-15,-30-20-173 16,-25-19-352-16</inkml:trace>
  <inkml:trace contextRef="#ctx0" brushRef="#br0" timeOffset="585662.3405">26100 8328 924 0,'0'0'176'0,"0"0"-176"16,0 0 0-16,0 0 0 15,0 0 0-15,0 0 7 0,0 0 7 16,-24 0 1 0,34 0 28-16,4 0 43 0,8 0 63 15,9 0-18-15,11 0-57 16,6-3-22-16,10-2-33 15,3-4-10-15,5 1 0 16,1-2-8-16,3 2-2 16,-4-2-3-16,-4 0-44 15,-9 1-44-15,-7-4-105 16,-15 3-48-16,-16 1-132 0</inkml:trace>
  <inkml:trace contextRef="#ctx0" brushRef="#br0" timeOffset="585899.2">26404 8002 1232 0,'0'0'152'15,"0"0"-116"-15,0 0-18 16,0 0-18-16,0 0-9 16,0 0 9-16,-6 85 12 15,6-34 13-15,0 8-6 16,0 4 7-16,-4 2-7 15,-3 2-8-15,-3-8-11 16,3-3 0-16,-1-3-11 16,4-11-100-16,4-11-73 15,10-8-137-15,11-16-418 0</inkml:trace>
  <inkml:trace contextRef="#ctx0" brushRef="#br0" timeOffset="586487.6721">27472 7936 1515 0,'0'0'102'15,"0"0"-73"-15,0 0 10 16,0 0-21-16,0 0-6 16,0 0 21-16,0 0-33 15,-39-24-7-15,6 15-21 0,-5-1 15 16,1-1 12-1,4 3-2-15,9-1 3 0,7 1 0 16,8 4 0-16,2 1 7 16,4 3-7-16,0 0-22 15,-5 0-42-15,-2 20-29 16,-5 6 64-16,-1 13 24 16,-2 8 5-16,2 11 19 15,5 3-3-15,3 5-1 16,2-2-14-16,3-6-1 15,3-6 10-15,0-11-10 16,0-12-2-16,0-9 2 16,0-10 0-16,0-7 0 15,5-3 16-15,6 0 24 16,8-13 46-16,11-7-60 0,8-2-24 16,4-2-2-1,1 4 0-15,-1 7 0 0,-3 6 0 16,0 7-2-16,-2 0-4 15,-3 13 4-15,-2 8-11 16,-5 6 7-16,-5 5-8 16,-5 4 13-16,-7 0 0 15,-8 1 2-15,-2 0 1 16,-3-2-2-16,-17-2 0 16,-7-5 8-16,-7-3-7 15,-11-8 12-15,-7-1 5 16,-8-9-16-16,-7-7-4 15,0 0-18-15,-22-10-47 0,17-6-134 16,11-1-191-16</inkml:trace>
  <inkml:trace contextRef="#ctx0" brushRef="#br0" timeOffset="615859.326">14901 9174 942 0,'0'0'130'0,"0"0"-121"0,0 0 44 16,0 0 27-16,0 0-18 15,0 0-1-15,0 0-26 16,-15 0-12-16,35 0 10 16,8 0-11-16,27 0 9 15,34 0 1-15,40 0-15 16,21 0 1-16,9 4-9 15,-4 0-8-15,-13-1 8 16,2 2-8-16,3-2 0 16,-1-2 0-16,-4 5-1 15,1-3 8-15,-7 1-8 16,-2 2 0-16,-1-2 0 16,-4 2 0-16,-2-2 0 0,-4 3 0 15,-10 2 1 1,-5-1 0-16,-7 1-1 0,-7-2 0 15,0 0 0-15,-3 2 1 16,0-2-1-16,3 2 0 16,0-2 1-16,0 0 12 15,0 3-13-15,6-3-5 16,7 3 5-16,5-3 0 16,6-1 0-16,3 4 1 15,6-4-1-15,3 3 2 16,4-2-1-16,5 0-1 15,7 0 10-15,3 0-10 0,4-1-2 16,6 1 2-16,3-4-1 16,8 3 0-16,4-2 1 15,0 0 0-15,0 2 2 16,-2 1-2-16,4 0 0 16,5 2 0-16,8-2-1 15,11 3 1-15,8 2 5 16,5-2-4-16,2 0-2 15,3 0-5-15,-4-2 6 16,1 4 6-16,2 1-6 16,-4 4 0-16,2 2 0 15,0-1 0-15,-8 2 4 16,-9-2-3-16,-8-7 5 16,-10-2-6-16,-4-8 2 15,-6-1-1-15,-6 0-1 0,-7 0-1 16,-12 0 0-1,-15 3 2-15,-16 7-1 0,-28-3 0 16,-24 0 1-16,-19-1-1 16,-13-2 1-16,-1-1-1 15,-8 2 10-15,-2-2-10 16,-11-2-1-16,-5 2 0 16,-3-3-17-16,0 3 18 15,0-2-2-15,0 2-3 16,0 3 5-16,0 1 0 15,0 10-37-15,0-3-129 16,0-4-371-16</inkml:trace>
  <inkml:trace contextRef="#ctx0" brushRef="#br0" timeOffset="617812.146">2842 9775 895 0,'0'0'151'15,"0"0"-89"-15,0 0 33 0,0 0-43 16,0 0-20-1,0 0 36-15,0 0-2 0,0 0 9 16,0 0 7-16,0 0-8 16,0 0 3-16,0 0-8 15,0 0-30-15,0 0 21 16,0 0-11-16,0 0-11 16,0 0-6-16,0 0-32 15,0 0 0-15,0 10-12 16,0 9-24-16,0 15 35 0,0 22 1 15,-6 24 0 1,-5 18 8-16,-5-8 1 0,1-20 0 16,3-21-4-16,3-13-4 15,0 0 8-15,-1 1-9 16,4 2 0-16,0-5-1 16,3-8 2-16,3-3-1 15,0-4 0-15,0-5-8 16,3 2 8-16,9-5-1 15,7 2 0-15,5-4 1 16,7-2 13-16,8 0 18 16,7-5-8-16,5-2-17 15,6 0 9-15,-2-10-15 16,-3-3-6-16,-7-2-32 16,-6-2-73-16,1-10-61 0,-10 2-87 15,-15-2-469-15</inkml:trace>
  <inkml:trace contextRef="#ctx0" brushRef="#br0" timeOffset="618078.3462">3719 9729 1490 0,'0'0'124'0,"0"0"-76"16,0 0-6-16,0 0-29 15,0 0-10-15,-104 96-2 16,71-43 17-16,9 10 1 0,3 3 16 16,5-1-3-1,10-1-1-15,3-2-21 0,3-6-1 16,0-6-9-16,6-7-8 16,7-3-71-16,-1-13-40 15,10-15-78-15,-5-9-131 16,-4-3-347-16</inkml:trace>
  <inkml:trace contextRef="#ctx0" brushRef="#br0" timeOffset="618436.59">3579 10149 1438 0,'0'0'217'0,"0"0"-184"16,0 0-33-16,0 0 9 15,0 0 10-15,119-14 34 0,-59 1-14 16,12-4-14-16,2-6-24 15,-13 1-1-15,2-8-5 16,-15 3-58-16,-8-5-28 16,-22-1-21-16,-12-4-65 15,-6 7-26-15,-15 0 164 16,-6 10 39-16,0 7 100 16,2 8 75-16,4 3-47 15,3 2-58-15,9 0-41 16,0 14-4-16,3 9-3 15,0 10 20-15,-3 7 11 16,3 10-27-16,-2 2 15 16,-2 4-22-16,-3 1-10 15,-1 2 2-15,2-5-11 0,0-5-1 16,6-4-48-16,0-8-61 16,18-13-78-16,6-11-179 15,7-13-694-15</inkml:trace>
  <inkml:trace contextRef="#ctx0" brushRef="#br0" timeOffset="618772.8378">4741 9808 1689 0,'0'0'177'16,"0"0"-88"-16,0 0-38 15,-80-19-45-15,36 24-6 16,-5 19-26-16,1 12 11 15,5 7-5-15,12 4-7 0,19 2 2 16,12-5-16-16,4-2 0 16,23-5 22-16,9-4 6 15,7-4 13-15,2-2 0 16,0 0 0-16,-5-5 1 16,-9 1 4-16,-7 0-5 15,-12-2-1-15,-6-2 1 16,-6 4 0-16,-12 4 20 15,-21 0 18-15,-13 2 3 16,-9 1-29-16,-6-5-12 16,4-8-12-16,-13-3-82 0,22-8-86 15,12-6-340-15</inkml:trace>
  <inkml:trace contextRef="#ctx0" brushRef="#br0" timeOffset="619011.0153">5186 10089 1612 0,'0'0'136'16,"0"0"-107"-16,0 0-28 15,0 0 30-15,107-3 39 16,-59-7-23-16,7 1-15 0,5-5-4 15,-2-2-22 1,-3 2-6-16,-7 1-21 0,-2 2-93 16,-13 2-94-16,-18 5-282 0</inkml:trace>
  <inkml:trace contextRef="#ctx0" brushRef="#br0" timeOffset="619214.1422">5241 10311 398 0,'0'0'1067'16,"0"0"-968"-16,0 0-60 15,0 0-7-15,97-11 54 16,-51 1-29-16,5-2-31 16,4 1-1-16,-1-2-18 0,-2 3-4 15,-1 3-3-15,4-5-101 16,-9 6-171-16,-13-1-648 0</inkml:trace>
  <inkml:trace contextRef="#ctx0" brushRef="#br0" timeOffset="620147.8503">6858 10178 430 0,'0'0'708'15,"0"0"-643"-15,0 0-41 16,0 0-8-16,0 0-16 15,0 0 13-15,9-82-4 16,-9 58 7-16,3-1 20 16,5 1 6-16,2 1 19 15,5 4-11-15,12 5-37 16,4 4 6-16,11 4-8 16,7 6 4-16,5 3-1 15,-5 17-1-15,-6 5-1 16,-10 6-11-16,-13 3 1 15,-16 5-3-15,-4 4 1 0,-27 6-10 16,-19 0 10-16,-9 5-1 16,-9-5 1-16,-2-2 1 15,8-8 8-15,7-6 17 16,11-7-5-16,20-10-14 16,10-6 6-16,10-3-13 15,13 0 21-15,17-1 17 16,18 1 5-16,7-3 7 15,11-4-16-15,-2 0-11 16,-1 0-8-16,-11-1-8 16,-6-6-7-16,-7-2-50 0,13-12-91 15,-10-1-156 1,-8-1-695-16</inkml:trace>
  <inkml:trace contextRef="#ctx0" brushRef="#br0" timeOffset="620351.9992">7916 10165 1446 0,'0'0'163'15,"0"0"-151"-15,0 0-12 16,0 0 34-16,136 7 27 16,-48-7 2-16,22-16-21 0,-2-1-24 15,-24 0-7 1,-25 1-11-16,-20 5-57 0,4-15-80 15,-6 7-155 1,-13-5-474-16</inkml:trace>
  <inkml:trace contextRef="#ctx0" brushRef="#br0" timeOffset="620562.1485">8228 9907 1629 0,'0'0'183'0,"0"0"-143"15,0 0-40-15,0 0-26 16,0 0 26-16,0 83 15 16,6-36 36-16,-3 8-11 15,1 4-26-15,-4 2 1 0,0 5-15 16,0-1-1-16,0-1-51 16,0 11-95-16,0-18-167 15,0-14-844-15</inkml:trace>
  <inkml:trace contextRef="#ctx0" brushRef="#br0" timeOffset="620901.3904">9420 9725 1600 0,'0'0'175'16,"0"0"-172"-16,0 0-3 16,-133 64-21-16,42 22 20 15,-21 36 1-15,-4 20 3 16,19-4 4-16,34-19-6 15,41-26 3-15,19-27-4 16,3-17 0-16,22-15-2 16,11-11-2-16,28-4-36 0,47-14-30 15,-7-5-98-15,-7-7-336 0</inkml:trace>
  <inkml:trace contextRef="#ctx0" brushRef="#br0" timeOffset="621254.6438">9553 10029 1852 0,'0'0'152'16,"0"0"-121"-16,0 0-31 15,83-46-6-15,-29 37 6 16,4 6 1-16,-4 3 0 16,-8 0-1-16,-13 5-9 15,-21 9-33-15,-12 6-72 0,-12 3-20 16,-24 6 40-16,-4-2 51 15,1 0 24-15,7-7 18 16,16-3 1-16,12-5-12 16,4 1 12-16,17 4 7 15,18 0 20-15,7 3-1 16,4-1-3-16,-7 4 8 16,-9 0 1-16,-11-1 7 15,-16 2 4-15,-3 3-16 16,-29 3 36-16,-12-1 0 15,-16 4-28-15,-1-6-33 16,0-8-2-16,6-19-62 16,16 0-91-16,17-19-175 0</inkml:trace>
  <inkml:trace contextRef="#ctx0" brushRef="#br0" timeOffset="621420.7606">10145 10222 1318 0,'0'0'289'0,"0"0"-209"15,0 0 21-15,118 0-25 16,-51-7-14-16,25-6-23 16,-2-1-26-16,-11-2-5 15,-14 0-8-15,-24-1-64 16,-4-19-96-16,-14 2-153 16,-17-2-755-16</inkml:trace>
  <inkml:trace contextRef="#ctx0" brushRef="#br0" timeOffset="621589.8754">10471 9881 1452 0,'0'0'246'0,"0"0"-181"16,0 0-34-16,0 0-2 15,-3 87 33-15,3-42 14 16,2 9-28-16,6 2-19 16,-8 2-22-16,0 1-7 15,0 2 0-15,-3 4-101 16,-5 2-76-16,5-17-136 15,3-18-332-15</inkml:trace>
  <inkml:trace contextRef="#ctx0" brushRef="#br0" timeOffset="622076.9177">11400 9940 1859 0,'0'0'193'0,"0"0"-125"16,0 0-49-16,0 0-12 15,0 0-7-15,-91-26-53 16,37 19-12-16,-7 4-6 16,4 3-1-16,2 0 2 15,9 0 3-15,13 7 35 16,12 6 14-16,6 4 5 16,9 6-5-16,6 6 18 15,0 8 8-15,0 2 10 16,9 5-7-16,-3-1-9 0,3 2 7 15,-3-6-8 1,0-8-1-16,0-4 12 0,0-8 10 16,4-10 17-16,-3-5 8 15,10-4 20-15,7-6 24 16,19-14-27-16,14-7-37 16,7 0-27-16,3 6-30 15,2 7 19-15,-8 11 6 16,-6 3 5-16,-7 10 6 15,-8 15-6-15,-10 8 0 16,-15 5 0-16,-15 4 0 16,-6 8 4-16,-33-1-4 15,-25 7-8-15,-24 0 8 16,-19-9 0-16,7-11 0 16,22-19 5-16,26-12-4 0,19-5 2 15,-10-45-3-15,7-1-165 16,11-14-328-16</inkml:trace>
  <inkml:trace contextRef="#ctx0" brushRef="#br0" timeOffset="622305.0824">11731 9719 1731 0,'0'0'154'0,"0"0"-137"16,0 0-17-16,119 84 18 15,-62-36 36-15,7 18 43 16,-6-2-21-16,-4 5-14 16,0 13-29-16,-19-2-25 0,-6 25-6 15,-26 3-2-15,-18 2 0 16,-45 3-43-16,-23-14-97 16,11-24-74-16,5-25-360 0</inkml:trace>
  <inkml:trace contextRef="#ctx0" brushRef="#br0" timeOffset="623007.9661">13921 10222 36 0,'0'0'698'16,"0"0"-639"-16,-93 0-59 15,50 0-22-15,0 0-43 0,2 0 12 16,9 0 35-1,-1-4 18-15,6-3 45 0,5-2 16 16,7 2 53 0,1 4-16-16,10-1 45 0,4 4 3 15,0 0-67-15,0 0 0 16,7 0-21-16,16 0-20 16,7 10 44-16,16-3-4 15,24 0-6-15,21-1-14 16,19-6-32-16,-5 0-17 15,-20 0-9-15,-28 0-7 16,-17-3-40-16,-2 0-51 16,-5 3-94-16,-7 0-79 15,-23 0-335-15</inkml:trace>
  <inkml:trace contextRef="#ctx0" brushRef="#br0" timeOffset="623184.4572">13669 10443 1340 0,'0'0'231'16,"0"0"-195"-16,0 0-36 16,0 0 0-16,100 2 0 15,-41-2 24-15,12 0-11 16,4-9-13-16,-10 2-9 16,17-5-116-16,-22 5-100 15,-14-3-315-15</inkml:trace>
  <inkml:trace contextRef="#ctx0" brushRef="#br0" timeOffset="626497.2788">9199 11080 715 0,'0'0'94'0,"0"0"-94"16,0 0-49-16,0 0-59 15,0 0 28-15,0 0 59 16,0 0 8-16,18-6 13 16,-18 6 1-16,0 0 24 15,0 0 56-15,0 0 17 16,0 0-23-16,0 0-20 16,0 0-19-16,0 0-9 15,0 0 1-15,0 0 8 16,0 0 10-16,3 3 8 0,-3-3-1 15,3 0 4 1,3 3-23-16,-3-3 0 16,3 4 0-16,3-1-12 0,4 0 9 15,1 4-4-15,8-4-8 16,8 4 4-16,7-4 2 16,10-3 1-16,8 0-4 15,3 0-21-15,6 0 6 16,-1 0 0-16,-2 0-6 15,-3-3-2-15,2 0 1 16,-5-1-1-16,0 1 1 16,-1-1-1-16,1-2-2 15,2-1 3-15,1 1 0 16,0-1 0-16,4 0 0 0,3-3 1 16,2 0-1-1,2 0 2-15,2 1-2 0,-2-1 1 16,1 0 0-16,-4 3-1 15,-5 1 0-15,0 2 0 16,-4 1-1-16,-2 3-2 16,-6 0 3-16,-1 0 0 15,1-3-2-15,-1 3 2 16,7-4-6-16,8 1 6 16,1-4 0-16,3 1 0 15,0-1-1-15,-3-2-24 16,-4 2-23-16,-9 1-4 15,-2-1 4-15,-7 0 0 16,1-3-31-16,-16 4-105 16,-6-1-316-16</inkml:trace>
  <inkml:trace contextRef="#ctx0" brushRef="#br0" timeOffset="626869.544">10060 11294 932 0,'0'0'103'15,"0"0"-79"-15,115-26-11 0,-60 16 2 16,1 1 27-16,6 2 26 16,12 3-6-16,20-2 6 15,20 2-16-15,3-2 3 16,0-4-5 0,-14 1-20-16,-9-4-8 0,-6-4-15 15,-13 3-6-15,-14 1 8 16,-18 3-9-16,-10 0-23 15,3 1-7-15,-5-1-59 16,-7 0-28-16,-12 0-138 16,-12 3-519-16</inkml:trace>
  <inkml:trace contextRef="#ctx0" brushRef="#br0" timeOffset="627090.701">10436 11269 940 0,'0'0'175'16,"113"-1"-146"-16,-10-12 3 16,8 0 1-16,-10 3-21 0,-29 3-12 15,-31 1-8 1,18-3-73-16,-10-1-200 0,-7 2-494 0</inkml:trace>
  <inkml:trace contextRef="#ctx0" brushRef="#br0" timeOffset="628094.4183">15094 10222 409 0,'0'0'861'0,"0"0"-771"15,0 0-63-15,0 0 17 16,0 0 18-16,0 0 21 16,-39-14 21-16,36 1 9 15,3-7-3-15,0-2-42 16,12-5-49-16,12 4-19 15,5 3 0-15,12 6-9 0,5 7 1 16,2 7 7-16,2 3-10 16,-3 18 2-16,-7 12 2 15,-13 6-2-15,-18 11 8 16,-9 16-6-16,-29-3-2 16,-17 7-4-16,-12-4-6 15,-3-17 18-15,-9 1 1 16,6-11 0-16,16-9 17 15,11-13 11-15,14-4-11 16,13-8-7-16,10-3-10 16,0 0 25-16,27 1-17 15,9-1 18-15,16 0 30 16,6-2-21-16,4 0-10 16,0 0-13-16,-7 0-12 15,-10 0-8-15,-9 0-62 0,-5 0-50 16,6 0-72-16,-14 0-179 15,-1-7-955-15</inkml:trace>
  <inkml:trace contextRef="#ctx0" brushRef="#br0" timeOffset="628339.7622">15914 10469 1423 0,'0'0'134'15,"0"0"-98"-15,0 0-26 0,102 0 27 16,-50 0 4 0,10 0-14-16,2 0-6 0,1-3-1 15,-10 0-19-15,-9-1 6 16,-4 1-7-16,-16 0-23 16,-7-1-34-16,-16-9-58 15,-3 3-114-15,-3-4-641 0</inkml:trace>
  <inkml:trace contextRef="#ctx0" brushRef="#br0" timeOffset="628521.8904">16177 10212 1407 0,'0'0'356'16,"0"0"-277"-16,0 0-79 0,0 0 0 15,0 0 5-15,30 92 36 16,-20-43 13-16,-3 5 6 15,-1 4-15-15,-3-1-13 16,-1 3-22 0,-2-4-10-16,0 12-22 0,0-14-136 15,0-15-194-15</inkml:trace>
  <inkml:trace contextRef="#ctx0" brushRef="#br0" timeOffset="629529.3708">17363 10089 1520 0,'0'0'170'0,"0"0"-127"15,0 0-43-15,-85-6-25 16,33 9 3-16,-9 17 12 16,5 7 10-16,5 2 0 15,14 4 0-15,15-3-1 16,16-4-7-16,6 1 8 16,16-4 8-16,23 0 11 15,25-4 3-15,2-2-6 0,7 0-9 16,1 0-7-16,-15-1 11 15,5 6 13-15,-16 2-16 16,-13 6-8-16,-11-1 1 16,-13 4-1-16,-11 1 0 15,-6-2 0-15,-23-2 0 16,-9-3-1-16,-11-5 2 16,-3-8 0-16,3-5 10 15,7-9-9-15,10 0 15 16,5-9-2-16,14-8-5 15,7-9-9-15,6-4-1 16,16-4 0-16,20-4-2 16,9 1-8-16,8-2 10 0,7 2-1 15,3 0 0-15,-5-2 1 16,-6-4 0-16,-7 3 7 16,-6-6 0-16,-16 4-1 15,-6-2-6-15,-17 9 1 16,0 4 12-16,-21 6 18 15,-7 8-26-15,-7 7-5 16,-2 3-1-16,-1 7-28 16,5 0-2-16,4 4-42 15,13 19-53-15,9-4-137 16,7-2-370-16</inkml:trace>
  <inkml:trace contextRef="#ctx0" brushRef="#br0" timeOffset="629805.573">18521 10278 1081 0,'0'0'210'0,"0"0"-157"16,79-4 17-16,-27 4 10 16,9 0-13-16,8 0-11 15,-2 0-10-15,2 0-29 16,-11 0-11-16,-9 0-6 0,-13 0-90 16,-17 0-134-16,-16 0-363 15</inkml:trace>
  <inkml:trace contextRef="#ctx0" brushRef="#br0" timeOffset="630002.7064">18526 10580 1182 0,'0'0'386'16,"0"0"-261"-16,0 0-65 16,0 0 29-16,109 12-8 15,-47-12-30-15,6 0-16 16,7 0-23-16,-2-2 2 0,-3-6-14 15,-2 1-56 1,10-6-51-16,-13 6-90 0,-16-3-185 16</inkml:trace>
  <inkml:trace contextRef="#ctx0" brushRef="#br0" timeOffset="630265.9348">19808 10062 1739 0,'0'0'205'16,"0"0"-105"-16,0 0-88 15,0 0-12-15,0 0-20 0,0 0-27 16,0 0 47 0,-4 106 46-16,1-27-2 0,-3 20-1 15,-3 4-18-15,4-17-9 16,1-20-14-16,-1-26-2 15,1-3 0-15,1 1-89 16,3 0-79-16,7 0-72 16,19-14-253-16,2-14-397 0</inkml:trace>
  <inkml:trace contextRef="#ctx0" brushRef="#br0" timeOffset="630719.2603">20658 10181 1543 0,'0'0'168'0,"0"0"-101"16,0 0-50-16,-82-20-11 15,33 20-4-15,-9 11 17 16,-3 15 11-16,3 11 3 16,4 6-1-16,9 7-12 15,10 5 8-15,12 1-10 16,8 4-8-16,14-7 14 15,1-1 2-15,9-5-12 16,15-8-5-16,4-9-9 16,6-6-1-16,8-8-5 15,3-7 0-15,4-6 6 16,0-3-14-16,3-8 14 0,-1-10 7 16,-6-11-7-16,-3-1-15 15,-5-3-11-15,-8-3 15 16,-7 0 10-16,-5-1 1 15,-4 3 5-15,-7-4 22 16,-2 1 2-16,-3 1 5 16,-1-1 2-16,0 4-3 15,0 3 29-15,-5 1-28 16,-9 5-4-16,-2 2-3 16,-2 2-26-16,-11 3-1 15,-5 4-29-15,-11 6-38 16,-4 3-17-16,-25 2-69 15,11 2-98-15,10-1-648 0</inkml:trace>
  <inkml:trace contextRef="#ctx0" brushRef="#br0" timeOffset="632458.6865">2966 11084 1000 0,'0'0'366'15,"0"0"-318"-15,0 0-32 16,-102 92-16-16,77-53 6 15,10 5 22-15,3 8-1 16,6 15 11-16,6 15 0 16,0-6-12-16,0-6-4 15,0-11-19-15,0-13-3 16,0-3 0-16,0 7-15 16,0-14-33-16,0 0-77 15,0-14-57-15,0-10-178 0</inkml:trace>
  <inkml:trace contextRef="#ctx0" brushRef="#br0" timeOffset="632874.9754">2888 11210 1270 0,'0'0'168'15,"0"0"-79"-15,0 0-30 16,58-91-35-16,-22 62-11 15,6 3-13-15,4 8 10 0,-1 5-10 16,-2 8-5 0,-6 5 4-16,-7 12-6 0,-12 15 7 15,-9 13 1-15,-9 19-1 16,-27 4-17-16,-9 5-36 16,-14 0-9-1,-1-10 34-15,-7-2 21 0,7-9 7 16,8-13 20-16,10-12 14 15,12-12 21-15,12-10 3 16,5 0 11-16,4-7-31 16,0-6-37-16,0 3-1 15,6 3-2-15,4 2-12 16,2 5-1-16,4 0-1 16,1 15 0-16,5 9 16 15,2 6 0-15,2 2 1 16,2 2-1-16,9-4 0 0,2-5 0 15,13-8 0-15,23-13 1 16,47-11-2-16,-14-12-110 16,-1-8-255-16</inkml:trace>
  <inkml:trace contextRef="#ctx0" brushRef="#br0" timeOffset="633868.7019">22180 10529 390 0,'0'0'128'0,"0"0"5"16,0 0 89-16,0 0-25 15,0 0-22-15,0 0 13 16,0 0-47-16,0 0-33 16,0 0-15-16,0 0-63 15,0 0-19-15,2 0-11 0,16 0-22 16,24 6 22-16,49 1 0 16,55 3 16-16,39 3 10 15,19-3-10-15,1 5-2 16,-20-4-1-16,0-1-12 15,0 0-1-15,-7-7 0 16,0 1 0-16,-9-1 7 16,-11-3-6-16,-10 6 7 15,-15-5-8-15,-16 2-9 16,-13 0 9-16,-23-3 0 16,-20 0 0-16,-13 0 0 15,-6 0 0-15,2 0 0 16,1 0-17-16,1 0-21 0,-11 0-7 15,-10 0-13 1,1-10-50-16,-7 4-125 0,0-1-309 16</inkml:trace>
  <inkml:trace contextRef="#ctx0" brushRef="#br0" timeOffset="634125.8649">26735 10462 1719 0,'0'0'91'0,"0"0"-91"0,0 0-1 16,0 0-6 0,0 0-43-16,0 0-45 0,0 0 72 15,29 93 22 1,-22-34-3-16,-1 7 3 0,1 1 1 15,-2-2-6-15,-1-5-53 16,4 7-126-16,1-18-116 16,-2-12-486-16</inkml:trace>
  <inkml:trace contextRef="#ctx0" brushRef="#br0" timeOffset="634838.3735">26978 10026 1192 0,'0'0'78'15,"0"0"-60"-15,-104-29-18 16,46 28-1-16,-7 1 1 15,-4 13 0-15,-3 14 5 16,2 4-4-16,-2 11 9 16,5 7 2-16,-6 21 4 15,1 21-2-15,5 23 5 16,19 8-6-16,26-9 2 16,22-17-6-16,16-17-8 15,16-13 10-15,5-14-5 16,-1-9 5-16,6-10 18 15,22 13-8-15,25 0-4 16,32 1-1-16,6-13-7 16,1-19 13-16,-8-11 5 0,-8-4 4 15,-4-4-3-15,-2-16-17 16,-9-2-11-16,-15-5 0 16,-17 3-20-16,-16-1 12 15,-7 1-16-15,7-9 10 16,2-6 12-16,1-4 2 15,-9-6 0-15,-8 2 1 16,-9-6-1-16,-7 1-6 16,-9-8 6-16,-10 0 9 15,0-5 6-15,-14 1-15 16,-16-1 9-16,-10 5-9 16,-11 0 0-16,-25-2 1 15,-25 3-1-15,-34 8-26 16,-17 6-85-16,31 18-106 0,23 12-494 15</inkml:trace>
  <inkml:trace contextRef="#ctx0" brushRef="#br0" timeOffset="637523.9315">3740 11001 941 0,'0'0'138'0,"0"0"-16"15,0 0 0-15,0 0-28 16,0 0 9-16,0 0-17 16,-12 0-16-16,12 0 10 15,0 0-30-15,-3 0-15 16,3 0-31-16,-6 17-3 16,-4 25-2-16,-7 34 2 15,-5 30-1-15,4 17 24 16,0-8-23-16,9-16 8 15,6-30-4-15,-1-16-4 0,1-17-2 16,3-9 1-16,0-1-57 16,0-5-42-16,3-13-41 15,10-8-155-15,2-8-202 16</inkml:trace>
  <inkml:trace contextRef="#ctx0" brushRef="#br0" timeOffset="637881.5399">3764 11407 202 0,'0'0'1190'0,"0"0"-1077"16,0 0-92-16,0 0-11 0,0 0 6 15,0 0 10 1,85 3 2-16,-43-10-1 0,7-11-15 16,3-6-12-16,-4-2-30 15,-5-2-55-15,-12-1-1 16,-11-1-2-1,-7 0 27-15,-10 5 54 0,-3 2 7 16,-3 3 36-16,-13 6 44 16,4 4 33-16,3 7 5 15,0 2-20-15,6 1-21 16,3 0-45-16,0 18-32 16,0 14-9-16,0 21 9 15,0 23 6-15,0 23-5 16,0-9 0-16,0-12-1 15,-3-24 6-15,0-18-6 0,3 4-50 16,0-1-47 0,6-12-122-16,13-10-103 0,4-17-630 0</inkml:trace>
  <inkml:trace contextRef="#ctx0" brushRef="#br0" timeOffset="638237.7944">4755 11011 1510 0,'0'0'180'16,"0"0"-80"-16,0 0-36 15,0 0-64-15,-111-7-2 0,62 31-41 16,-2 11-3 0,5 6 16-16,13 1 8 0,14 5 16 15,13-5-10-15,6 1-3 16,19-6 6-16,11-4 1 15,9-3 12-15,4-4 0 16,3 0 0-16,-2 1 8 16,-6-1-8-16,-8 4 1 15,-12 5 0-15,-6 2-1 16,-12 6-8-16,-6-3 7 16,-22 0 1-16,-5-4 7 15,-12-3-1-15,-4-3-5 16,-2-11 12-16,-4-5-13 15,6-8 0-15,4-13-47 16,12-13-231-16,17-5-625 0</inkml:trace>
  <inkml:trace contextRef="#ctx0" brushRef="#br0" timeOffset="638486.9719">5254 11457 1472 0,'0'0'221'0,"0"0"-170"15,0 0-13-15,0 0-18 16,94-10 28-16,-43-3 2 16,9-4-9-16,4 0-20 0,6-3-8 15,-9 1 1-15,-7 2-14 16,-8 1-18-16,-16 6-76 15,-24 6-106 1,-6 4-188-16,-6 0-653 0</inkml:trace>
  <inkml:trace contextRef="#ctx0" brushRef="#br0" timeOffset="638718.1579">5417 11671 1295 0,'0'0'170'15,"0"0"-98"-15,0 0-37 16,88-17 53-16,-33-1 23 0,6-3-27 16,5-2-32-16,-2 3-32 15,-9 3-5-15,-7 5-15 16,-6-1-45-16,-5 3-113 16,-13 3-161-16,-9 3-797 0</inkml:trace>
  <inkml:trace contextRef="#ctx0" brushRef="#br0" timeOffset="639686.1164">23999 8838 679 0,'0'0'107'0,"0"0"-77"15,0 0 35-15,0 0-39 16,0 0-25-16,0 0-1 16,0 0-7-16,63 0-46 15,-35 2-243-15</inkml:trace>
  <inkml:trace contextRef="#ctx0" brushRef="#br0" timeOffset="648114.1862">6924 11513 781 0,'0'0'298'0,"0"0"-262"16,0 0 12-16,0 0-31 15,0 0 2-15,0 0-2 0,0-13 25 16,0 9 37 0,-5-2 15-16,5 2-14 0,-3-3-13 15,-1-1-21-15,1-2-15 16,0-4-6-16,3-3-6 16,0-6 29-16,0 1-15 15,0-5 1-15,10-3-3 16,7 6-24-16,2-1 6 15,11 5-12-15,1 0 9 16,5 9 2-16,0 5-12 16,0 6-1-16,-2 3 1 15,-4 17-13-15,-6 13 12 16,-5 6-1-16,-10 9 2 0,-9 17 15 16,-6-2-14-16,-19 6 12 15,-11-2-8-15,-7-11-4 16,-5-1 7-16,-4-8-8 15,0-5 0-15,4-11 8 16,9-2-8-16,12-11 0 16,8-9 0-16,13-3-1 15,6-3-5-15,6-2-23 16,16-1 17-16,14 3 12 16,13-3 28-16,12 0 13 15,5 0-14-15,1 0-26 16,-4 0 0-16,-11 0-1 0,-7-4-81 15,4-11-40-15,-13 1-80 16,-8-2-165-16</inkml:trace>
  <inkml:trace contextRef="#ctx0" brushRef="#br0" timeOffset="648330.9596">7433 11585 1502 0,'0'0'183'15,"0"0"-122"-15,0 0-42 16,0 0-19-16,83 0 30 16,-29 0 39-16,10 0 9 15,9-10-31-15,-3 0-25 16,-1-2-8-16,-11-5-14 0,-7 1-38 16,-11-1-66-16,-13-13-67 15,-9 8-83 1,-12-2-270-16</inkml:trace>
  <inkml:trace contextRef="#ctx0" brushRef="#br0" timeOffset="648532.1046">7837 11238 1182 0,'0'0'325'16,"0"0"-187"-16,0 0-26 16,0 0-79-16,0 0-32 15,-3 70 30-15,3-20 20 16,-3 22 2-16,-3 14-15 15,0-3-18-15,-3-7-6 16,-1-14-14-16,5-18 0 0,-1 1-1 16,6-1-51-1,0-11-48-15,14-21-63 0,11-11-96 16,-1-2-298-16</inkml:trace>
  <inkml:trace contextRef="#ctx0" brushRef="#br0" timeOffset="649007.4445">8341 11345 1438 0,'0'0'185'0,"0"0"-67"16,0 0-57-16,0 0-20 0,0 0 3 16,81-37-12-16,-44 36-11 15,5-1-1-15,4 2-15 16,-4 0-4-16,-8 3-2 15,-7 13 1-15,-9 1-1 16,-9 7 1-16,-9 5-9 16,-4 7-11-16,-19 1 1 15,-7 2-3-15,-1-5 1 16,4-9 7-16,2-8 7 16,8-7 6-16,1-4-14 15,7-6 14-15,6 0-12 16,3 0-13-16,0 0-8 15,9-3-5-15,13 0 11 0,2 0 27 16,7 3-14-16,2 0 3 16,-3 10 11-1,-3 10-9-15,-3 5 9 0,-5 6-1 16,-8 5 2-16,-8 3 14 16,-3 5-5-16,-7-5 11 15,-13-3-2-15,-5-7-11 16,-1-5 3-16,-4-7 3 15,-1-4-1-15,-2-9-3 16,3-4-9-16,-6 0-57 16,8-10-86-16,7-4-366 0</inkml:trace>
  <inkml:trace contextRef="#ctx0" brushRef="#br0" timeOffset="649344.1326">9053 11200 1377 0,'0'0'151'0,"0"0"-137"16,0 0 7-16,97 19 14 15,-58 7 4-15,-3 8 10 16,2 8 5-16,-8 10-10 16,-5 15-1-16,-11 19 0 0,-11 13-18 15,-6 4-6-15,-30-8 2 16,-13-10-14 0,-5-11-7-16,-1-8-13 0,7-17-17 15,2-9-24-15,-12-6 9 16,-42 5-68-16,13-6-79 15,-7-7-143-15</inkml:trace>
  <inkml:trace contextRef="#ctx0" brushRef="#br0" timeOffset="649727.034">6833 11193 1151 0,'0'0'205'0,"0"0"-151"15,-106-14-9-15,64 14-7 16,6 7-18-16,-1 19 14 16,4 31 3-16,0 35 16 15,5 47 8-15,4 12-24 0,15 2 11 16,9-25-12 0,12-32-17-16,18-10 3 15,6-17-10-15,0-16-11 0,1-17-1 16,23-2-25-16,59-11-58 15,-9-8-139-15,5-13-565 0</inkml:trace>
  <inkml:trace contextRef="#ctx0" brushRef="#br0" timeOffset="650395.168">9860 11932 221 0,'0'0'608'0,"0"0"-498"16,0 0-50-1,0 0 23-15,0 0 11 0,0 0 29 16,0 0 32-16,-35 3-31 16,34-2-15-16,1-1-35 15,0 0-25-15,0 0-4 16,1 0-28-16,12 0-5 16,12 0-5-16,28 3 8 15,34-3 48-15,24 0-7 16,8-3-17-16,-22-7-14 15,-27 0-25-15,-31 4 0 16,-8-1-20-16,2 0-43 16,0-3-68-16,-11-7-89 15,-8 4-117-15,-14-3-709 0</inkml:trace>
  <inkml:trace contextRef="#ctx0" brushRef="#br0" timeOffset="650648.3511">10318 11646 1573 0,'0'0'196'0,"0"0"-129"15,0 0-9-15,0 0-52 16,0 0 2-16,0 0-8 16,0 0-2-16,-9 79 2 15,3-27 29-15,-1 7 5 16,1 5 10-16,-5 2-24 0,5-1-8 15,2-6-12-15,4-5 0 16,0-9-6-16,7-8-73 16,13-13-62-16,41-24-83 15,-3 0-97-15,5-17-390 0</inkml:trace>
  <inkml:trace contextRef="#ctx0" brushRef="#br0" timeOffset="651201.7488">11355 11526 1465 0,'0'0'174'16,"0"0"-127"-16,0 0 24 15,0 0-24-15,0 0 32 16,0 0-55-16,0 0-24 16,-109-33-12-16,61 33-22 0,-4 3 15 15,6 4 10-15,7-4-6 16,11 1 15-16,8 2 0 15,4-3 0-15,4 1-1 16,3 3-7-16,3 3 0 16,0 5-5-16,3 9 1 15,0 6 12-15,0 9 6 16,3 7-6-16,0 0 16 16,0 1-15-16,0-1 0 15,0-6 6-15,0-5-6 16,6-7-1-16,0-8 0 15,0-4 0-15,6-6-6 16,-3-6-10-16,6-4 16 0,9-4 0 16,7-16 11-1,9-7-5-15,8-5-6 0,5 5 1 16,3 4 4-16,-2 9 18 16,-2 5 8-16,-3 9-1 15,-4 0-18-15,-6 9 0 16,-7 8-5-16,-3 10-5 15,-8 6-2-15,-12 6 8 16,-9 4-2-16,-3 4-5 16,-24-2-1-16,-8-1 1 15,-7-7 0-15,-5-2-1 16,-1-11 7-16,-4-7-5 16,4-11 8-16,5-6-10 15,2 0-35-15,15-30-122 16,6 3-152-16,19 2-381 0</inkml:trace>
  <inkml:trace contextRef="#ctx0" brushRef="#br0" timeOffset="651513.9631">12914 11636 1341 0,'0'0'201'0,"0"0"-112"15,0 0-24-15,164-17 7 16,-51 10-2-16,13 0-32 15,-25 1-19-15,-29 2-11 16,-36 1-8-16,-14 3-55 16,-22 0-70-16,0 0-228 15,-9 0-859-15</inkml:trace>
  <inkml:trace contextRef="#ctx0" brushRef="#br0" timeOffset="651660.4599">13029 11929 801 0,'0'0'949'15,"0"0"-834"-15,113 0-5 16,1 0 31-16,9-4-68 16,-9-6-40-16,-35 3-33 15,-31 2-2-15,13-2-139 16,-9 1-140-16,-7 2-611 0</inkml:trace>
  <inkml:trace contextRef="#ctx0" brushRef="#br0" timeOffset="656265.0726">15049 11548 643 0,'0'0'536'16,"0"0"-459"-16,0 0 7 15,0 0 29-15,0 0-52 16,0 0-13-16,0 0 18 16,6-12 1-16,-6 12-3 15,0 0-4-15,0 0-16 0,-13-3-12 16,-10-1-32-1,-12-2-51-15,-9-1-2 0,-10 4 8 16,2 0 26 0,-3 2 18-16,9 1 1 0,7 0 0 15,9 0 1-15,12 0-1 16,2 4-1-16,8 6-9 16,3 6-2-16,5 5 1 15,0 4 10-15,0 5 1 16,5 3 10-16,3 3-8 15,-2-2 10-15,0 1-11 16,-2-4-1-16,-1-1 3 0,0-5 5 16,-3-5-7-16,4-6 8 15,-1-4-8-15,2-4 8 16,-1-5 7-16,7-1-6 16,4 0 7-16,8-7 0 15,13-10-7-15,12-3-10 16,3 0-6-16,6 1-2 15,-2 3 7-15,-3 6 1 16,-7 6-1-16,-3 4 0 16,-2 0-13-16,-12 13 13 15,-5 4 0-15,-10 9-8 16,-9 1 8-16,-4 6 1 16,-7 3 11-16,-20-3 2 0,-7 1-4 15,-9-5 10 1,-2-6-8-16,-4-6 7 0,1-4 7 15,2-9-9-15,7-4-16 16,3 0-16-16,6-10-81 16,14-11-57-16,10-2-136 15,6 6-325-15</inkml:trace>
  <inkml:trace contextRef="#ctx0" brushRef="#br0" timeOffset="656507.3687">15477 11817 1252 0,'0'0'200'0,"0"0"-159"16,0 0 20-16,127 0-22 15,-63-3-20-15,2-1 3 16,5-5-13-16,4 2-8 15,-10 0-1-15,-5-3-5 16,-14-3-38-16,-17-11-74 16,-20 5-87-16,-9-4-525 0</inkml:trace>
  <inkml:trace contextRef="#ctx0" brushRef="#br0" timeOffset="656721.4245">15701 11589 1545 0,'0'0'230'0,"0"0"-186"16,0 0-43-16,0 0 7 0,23 79 12 16,-10-39 11-16,-1 2 1 15,-5 2-20-15,-3 1 10 16,-4-1-22-16,0-1-1 16,0 0-59-16,0-7-73 15,26-3-73-15,-5-13-200 16,9-13-294-16</inkml:trace>
  <inkml:trace contextRef="#ctx0" brushRef="#br0" timeOffset="657227.7873">16850 11440 1410 0,'0'0'145'16,"0"0"-73"-16,0 0-69 15,0 0-3-15,-97-26-35 16,43 22 1-16,-3 1 4 16,6 3 22-16,8-3 8 15,14 2 1-15,7 1 0 16,11 0 15-16,8 0 4 16,0 0-1-16,3 4-19 15,0 9 0-15,0 10 0 16,0 5 10-16,0 7-4 15,0 5-5-15,0 2 14 0,0 2-7 16,0-2 5-16,3-5-5 16,0-4-7-16,0-7-1 15,1-9 7-15,2-3-5 16,0-8-1-16,4-6 7 16,10 0 0-16,3-3 6 15,12-14-12-15,7-6-2 16,4-1-15-16,-4 5 6 15,-3 9 9-15,-6 7 12 16,-2 3 5-16,-1 13 1 16,-4 10 1-16,0 10 0 15,-10 7-5-15,-5 2 1 16,-11 2 1-16,0-5 6 0,-11 1 0 16,-14-7-2-16,-7-4-2 15,-8-8 7-15,-3-8-18 16,-6-4-7-16,-12-9-51 15,10-7-111-15,11-9-436 0</inkml:trace>
  <inkml:trace contextRef="#ctx0" brushRef="#br0" timeOffset="658098.5107">18125 11678 1511 0,'0'0'177'16,"0"0"-123"-16,0 0 41 15,0 0-86-15,0 0-7 16,0 0 8-16,105-4 4 16,-35 4 11-16,3 0-6 15,-2 0-18-15,3-3-1 16,-19-3-92-16,4-1-61 15,-20 4-110-15,-16-1-283 0</inkml:trace>
  <inkml:trace contextRef="#ctx0" brushRef="#br0" timeOffset="658278.6375">18119 11966 1543 0,'0'0'197'0,"0"0"-140"16,0 0-35-16,136 0 7 15,-25-1-11-15,12-12-18 16,-3-3-53-16,-29 2-147 16,-35 2-183-16,-18 0-615 0</inkml:trace>
  <inkml:trace contextRef="#ctx0" brushRef="#br0" timeOffset="658466.7742">19272 11605 1551 0,'0'0'539'0,"0"0"-484"16,0 0-1-16,0 0-49 15,0 0-5-15,0 0-34 16,-7 106 28-16,-3-10 6 16,-2 9-1-16,0-13-15 15,9-24-96-15,3-26-65 16,31 1-34-16,5-10-151 15,6-7-395-15</inkml:trace>
  <inkml:trace contextRef="#ctx0" brushRef="#br0" timeOffset="658787.326">20070 11595 1748 0,'0'0'122'16,"-104"10"-98"-16,43 20-24 15,-4 10-9-15,15 10-6 16,9 5 13-16,15-2-12 16,22 0 7-16,5-10 6 15,34-3-17-15,21-5-7 16,5-14 13-16,11-11-8 16,-5-10 9-16,-15-7-9 0,4-23 7 15,-22-12 13 1,-10-11 11-16,-23-7-11 0,-2-3-7 15,-28 1 7-15,-10 9 30 16,-7 10 2-16,1 16-28 16,7 11-4-16,8 12-106 15,14 4-197-15,16 0-912 0</inkml:trace>
  <inkml:trace contextRef="#ctx0" brushRef="#br0" timeOffset="659374.0057">22662 12250 660 0,'0'0'1303'0,"0"0"-1303"16,0 0-79-16,0 0 51 15,149-4 28-15,0 4 0 16,36 0 1-16,19 0 12 15,-5 1 9-15,-9 5 0 16,2 1-12-16,4-2-8 16,2-1 4-16,1-1 1 15,0-3-6-15,-4 0-1 0,-10 3 0 16,-11-3-1 0,-19 1 0-16,-22 5-22 15,-31-3-6-15,-31-2-28 0,-26-1-15 16,-15 0 20-16,-5 0-24 15,-7 0-4-15,-14 0-32 16,-4 0-33-16,-7 0-134 0</inkml:trace>
  <inkml:trace contextRef="#ctx0" brushRef="#br0" timeOffset="659726.2532">26371 12028 1709 0,'0'0'72'0,"0"0"-36"16,0 0-15-16,0 0-5 16,114-69-16-16,-64 66-1 15,4 3-9-15,0 0 10 16,-7 16-9-16,-9 3-30 15,-13 5-24-15,-18 6-17 16,-7 5-10-16,-40 9 42 16,-10-2 29-16,-15 1 19 15,-3-2 0-15,11-9 18 16,2 2 18-16,17-4 21 0,18-5-8 16,20-4-17-16,19 5-13 15,60-3 46-15,60-4-37 16,31-12-28-16,12-7-84 15,-45-6-178-15,-47-11-379 16</inkml:trace>
  <inkml:trace contextRef="#ctx0" brushRef="#br0" timeOffset="660095.2319">26511 11636 1101 0,'-125'8'566'15,"6"23"-565"-15,40 12 10 0,10 23 2 16,15 13-3-16,9 17 5 16,11 10-8-16,31-5 0 15,12-17 9-15,32-5-14 16,6-13 6 0,3-14-7-16,19 5 5 0,28-1 7 15,24-4-12-15,24-5 6 16,3-27-7-16,-13-20 8 15,-3-3-3-15,-8-31 1 16,-10-18-5-16,-13-20 11 16,-20-14-11-16,-25-14 16 15,-29-5-17-15,-27 5-12 16,-36 4 12-16,-36 11 10 0,-28 9 19 16,-21 10-17-16,-16 9-12 15,-3 11-14-15,1 10-89 16,14 13-93-1,35 9-119-15,25 5-610 0</inkml:trace>
  <inkml:trace contextRef="#ctx0" brushRef="#br0" timeOffset="661826.6566">3013 12430 962 0,'0'0'354'0,"0"0"-201"15,0 0 17-15,0 0-61 16,0 0-31-16,0 0-10 16,0 0-12-16,0 0-10 15,0 2-9-15,-3 3-23 16,-7 2-14-16,-2 10 0 15,0 6-7-15,0 11-2 16,0 8 7-16,-1 7-10 16,4 8 12-16,3 2-1 15,-2 0 1-15,-2-2 0 16,1-1 0-16,0-6-41 16,3-8-35-16,-1-8-30 0,5-9-10 15,2-11-56 1,0-8-117-16,0-6-412 0</inkml:trace>
  <inkml:trace contextRef="#ctx0" brushRef="#br0" timeOffset="662094.8461">2976 12471 416 0,'0'0'793'0,"0"0"-675"16,0 0-20-16,0 0-49 15,76-90-11-15,-40 67 8 16,0 4-27-16,4 6-9 16,-6 6 3-16,-7 4-13 15,-4 3-7-15,-4 0-71 16,-16 23-66-16,-3-1-76 15,0 2-168-15</inkml:trace>
  <inkml:trace contextRef="#ctx0" brushRef="#br0" timeOffset="662272.9715">2957 12765 1280 0,'0'0'213'15,"0"0"-144"-15,0 0 6 16,0 0-31-16,80-20 33 15,-38 6-27-15,0-2-27 16,1 4-23-16,-4 2-37 16,-8 3-58-16,2 0-125 15,-6 4-138-15,-12 3-498 0</inkml:trace>
  <inkml:trace contextRef="#ctx0" brushRef="#br0" timeOffset="662669.2536">3764 12560 1400 0,'0'0'155'16,"0"0"-16"-16,0 0-63 15,-116 13-49-15,68 17-6 16,-3 13-11-16,3 9 0 15,2 8 28-15,16-1-16 16,12-3 9-16,11-6-15 16,7-7-15-16,13-6-1 15,14-11 0-15,9-7-5 16,7-12-2-16,3-7-5 0,1-2-10 16,-1-18 3-1,-6-7-25-15,-7-10 17 0,-9-5-6 16,-12-7 14-1,-12-5 3-15,0 1-6 0,-6 0 22 16,-12 11 30-16,-3 8 2 16,-1 8 10-16,-2 7-19 15,4 5-23-15,1 4-31 16,4 4-83-16,3 5-152 16,5 1-505-16</inkml:trace>
  <inkml:trace contextRef="#ctx0" brushRef="#br0" timeOffset="663316.7154">4107 12993 1475 0,'0'0'154'16,"0"0"-50"-16,0 0-40 15,0 0-43-15,0 0-20 16,30-93 4-16,-17 69-5 16,1-5 1-16,-1-7 0 15,-4-3 17-15,-6-2-10 16,-3 1 3-16,0 5-1 16,-3 11 3-16,-6 8-1 15,-4 9-7-15,-1 7-5 16,-2 0-39-16,4 7-4 15,-1 13-9-15,5 0-14 16,5 0 37-16,3-3-12 16,18-5 3-16,13-2 38 15,11-3 19-15,7-4 3 0,2-3-14 16,-5 0-7 0,-7 0 6-16,-9 6-7 0,-11 1-7 15,-10 3 6 1,-6 7-19-16,-3 2 20 0,0 8 7 15,-1 0-5-15,-7 3 8 16,-2-2-9-16,4-1 12 16,3 0 7-16,3-1-5 15,0-3 7-15,3-3-9 16,13-3-13-16,7-5 16 16,12-7 0-16,34-5-16 15,-3 0-66-15,-8-12-264 0</inkml:trace>
  <inkml:trace contextRef="#ctx0" brushRef="#br0" timeOffset="664734.0946">2912 12691 1322 0,'0'0'220'16,"0"0"-106"-16,0 0-9 15,0 0-82-15,145 0 43 16,4 0 16-16,25-8-9 16,4 4-19-16,-20 4-27 15,-33 4-26-15,-14 11 8 16,-23 2-9-16,-24-4-1 16,-21-6 1-16,-13 0-23 0,1 2-2 15,-5-2-28 1,1-3-13-16,-11-4-6 0,-7 0-23 15,9-1-53-15,-6-15-83 16,4-1-385-16</inkml:trace>
  <inkml:trace contextRef="#ctx0" brushRef="#br0" timeOffset="665052.3212">5502 12432 1704 0,'0'0'240'15,"0"0"-107"-15,0 0-70 16,0 0-63-16,0 0-21 15,-27 118 21-15,5-22 16 16,-5 16 17-16,9-19-21 16,6-21-12-16,6-31 0 15,6-6-49-15,-3 2-45 16,3-2-26-16,0-8-83 16,0-13-102-16,3-14-511 0</inkml:trace>
  <inkml:trace contextRef="#ctx0" brushRef="#br0" timeOffset="665223.4444">5429 12530 65 0,'0'0'1721'0,"0"0"-1606"16,0 0-42-16,0 0-73 16,88-33 0-16,-39 20 13 15,9 3-11-15,-1 0-2 16,-3 3-57-16,-5 7-97 15,-16 0-79-15,-21 0-258 0</inkml:trace>
  <inkml:trace contextRef="#ctx0" brushRef="#br0" timeOffset="665381.556">5329 12787 1333 0,'0'0'208'0,"0"0"-130"16,0 0-27-16,113-9 34 15,-47-1 17-15,7-6-50 16,0 2-52-16,-6 8-6 16,-7 2-181-16,-23 1-364 0</inkml:trace>
  <inkml:trace contextRef="#ctx0" brushRef="#br0" timeOffset="665827.898">5972 13141 1625 0,'0'0'0'15,"0"0"-7"-15,0 0-6 16,31-86 13-16,-23 54-34 15,1 1 26-15,-2-7 7 16,-1-3 1-16,0-6 0 16,2-8 1-16,2-1-1 15,-1 4 1-15,0 11-1 16,-3 15 11-16,1 15 7 16,-7 8 4-16,0 3 1 0,0 3-22 15,-7 11 6-15,1 3-6 16,-3 3-2-16,6 2 1 15,3 1 0-15,0-3 1 16,12 1 29-16,10 1 7 16,5-2-2-16,0 3-3 15,4-2 0-15,-4-1-17 16,-1 2-8-16,-7 1-7 16,-7 1-6-16,-5-2-71 15,-1 2-26-15,2-1-106 16,-2-6-62-16,4-8-292 0</inkml:trace>
  <inkml:trace contextRef="#ctx0" brushRef="#br0" timeOffset="666143.107">6693 12696 1348 0,'0'0'489'16,"0"0"-384"-16,0 0 48 15,0 0-105-15,0 0-39 16,-81 59-9-16,41-17-16 15,1 12 3-15,9 2-8 16,15 3-3-16,12-6-17 16,3-7 14-16,26-9 8 15,17-10 11-15,5-12 8 0,4-12 1 16,3-3 7 0,-7-19-3-16,-8-11-5 0,-16-10 0 15,-12-22 0-15,-12 6 0 16,0-6-28-16,-18 5 22 15,3 23 6-15,-1 5 45 16,2 16-45-16,5 9-1 16,2 4-99-16,4 17-140 15,-3 7-113-15,6-2-422 0</inkml:trace>
  <inkml:trace contextRef="#ctx0" brushRef="#br0" timeOffset="666674.397">7024 12732 1510 0,'0'0'192'16,"0"0"-50"-16,0 0-60 16,0 0-59-16,0 0-14 15,100 40-8-15,-81-1 11 16,-5 8 6-16,-4 8-9 16,-7-2-9-16,-3-3 8 15,0-8-8-15,0-8 0 16,0-11-1-16,0-10 2 15,0-12 4-15,0-1 18 16,6-24 79-16,24-35-48 16,1-5-54-16,5 2-76 15,3 13 18-15,-5 22 24 16,-3 10 26-16,5 7 8 0,-9 10 0 16,-3 14 8-16,-6 19-7 15,-3 10 8-15,-5 7-1 16,-4 2-8-16,-3-8-17 15,-3-9-3-15,5-14 9 16,-2-11 9-16,4-10 2 16,5-7 5-16,13-33 40 15,11-33-25-15,6-3-20 16,-2 4-42-16,-4 12-18 16,-5 27 34-16,-1 7 26 15,-3 9 32-15,-9 17 3 16,-5 10-25-16,-8 37 18 15,-5 25 1-15,0 4-7 0,-9-3-13 16,0-8-9-16,6-21-35 16,3-2 4-16,6-2-2 15,24-20-38-15,46-20-4 16,-9 0-90-16,8-13-462 0</inkml:trace>
  <inkml:trace contextRef="#ctx0" brushRef="#br0" timeOffset="667441.833">9166 13105 939 0,'0'0'526'0,"0"0"-436"15,0 0 22 1,0 0-55-16,0 0-39 0,0 0-18 15,0 0 13-15,51 0 12 16,-21-3 4-16,6-7 0 16,7-1-14-16,-1-8-3 15,-2 0-6-15,-3-2-6 16,-14-2-1-16,-13 0-6 16,-10 4 6-16,-3 2 0 15,-24 0-31-15,-13 11 30 16,-11 6 1-16,-10 3 1 15,-3 24 0-15,4 9 0 16,5 10 21-16,16 6 5 16,14-1-7-16,16 1 7 15,9-6-18-15,18-3-2 0,22-9-12 16,33-12 3-16,35-15-21 16,35-10-90-16,6-26-75 15,-34-5-131-15,-30-2-521 16</inkml:trace>
  <inkml:trace contextRef="#ctx0" brushRef="#br0" timeOffset="667804.2339">10066 12890 1326 0,'0'0'247'15,"0"0"-72"-15,-121 10-58 16,60 16-77-16,-8 7-15 0,2 11-2 16,21-4-11-16,4-1-12 15,21-6-9-15,18-14-48 16,6-5-34-16,30-14 3 15,16 0 59-15,14-26 10 16,4-11-56-16,-2-9-17 16,-9 0-2-16,-14 6 75 15,-17 10 19-15,-13 14 149 16,-9 12 6-16,-3 4-9 16,0 4-64-16,-9 16-47 15,-3 12-23-15,-4 12 10 16,-4 21 30-16,-5 24-12 15,-2 17-9-15,-2 7-11 16,9-20-14-16,8-27-6 16,12-26-53-16,0-11-81 15,25-3-50-15,41-22-87 16,-5-4-20-16,3-11-365 0</inkml:trace>
  <inkml:trace contextRef="#ctx0" brushRef="#br0" timeOffset="668117.4575">10475 12937 1538 0,'0'0'307'16,"0"0"-94"-16,0 0-64 16,0 0-147-16,0 0-2 15,0 0-64-15,-14 95 41 16,11-9 22-16,3 0-5 16,0-17-2-16,0-23-21 15,9-22-17-15,12-4 12 0,4-7-21 16,17-9 13-1,6-5 30-15,15-42 12 0,8-36 0 16,-8-27-14-16,-15 8-39 16,-20 21 8-16,-22 38 45 15,-6 32 60-15,0 7 113 16,0 0-77-16,-15 17-81 16,-11 29-15-16,-3 26-15 15,2 2 15-15,5-5-14 16,16-10-13-16,6-14-41 15,0-1-42-15,35-4-63 16,1-14-161-16,6-19-485 0</inkml:trace>
  <inkml:trace contextRef="#ctx0" brushRef="#br0" timeOffset="668479.894">11422 12871 1709 0,'0'0'258'0,"0"0"-257"15,-103 39-2-15,51 1 1 16,0 9 0-16,13 5 9 16,9 2-1-16,21-4-8 15,9-9-16-15,18-13-18 16,21-11 5-16,13-15 23 16,8-4 6-16,4-24 2 0,-9-11-2 15,-6-5 6 1,-16 4 2-16,-15 6-2 15,-6 10 44-15,-12 10-3 16,0 10-11-16,0 6-36 16,-12 18-10-16,-3 13 1 0,-4 12 3 15,2 6-2-15,4 5-70 16,7-10-55-16,6-10 9 16,9-14-22-16,24-16-9 15,13-10 91-15,12-17-23 16,17-33-212-16,12-39-12 15,11-45 17-15,-12-19 72 16</inkml:trace>
  <inkml:trace contextRef="#ctx0" brushRef="#br0" timeOffset="668652.011">12062 12703 105 0,'0'0'964'15,"0"0"-564"-15,0 0-208 16,0 0-131-16,-23 81-60 0,0 18 18 16,-4 14 12-16,9-4 17 15,8-23-17-15,10-27-11 16,0-15-3-16,0-9-17 15,0 5 0-15,0-4-50 16,3-3-72-16,1-16-127 16,-4-13-323-16</inkml:trace>
  <inkml:trace contextRef="#ctx0" brushRef="#br0" timeOffset="668885.1747">11789 13122 1450 0,'0'0'270'16,"0"0"-115"-16,0 0-134 0,0 0-21 15,0 0-40 1,142-23 35-16,-27 6 5 16,10-3 0-16,-16 1 0 0,-33 8 0 15,-33 5 0-15,-13 6 0 16,-6 0 34-16,0 0 8 16,-5 0-4-16,-5 13-14 15,-8 9-18-15,-6 5 28 16,0 10 0-16,0-1-9 15,0 4-9-15,0-1-16 16,-9-5-26-16,6-4-81 16,3-11-69-16,0-6-135 15,0-13-528-15</inkml:trace>
  <inkml:trace contextRef="#ctx0" brushRef="#br0" timeOffset="669090.3221">12684 12600 1737 0,'0'0'319'0,"0"0"-254"16,0 0-65-16,0 0-57 16,0 0-76-16,0 0 18 15,33 138-16-15,-20-68-135 16,1-2-694-16</inkml:trace>
  <inkml:trace contextRef="#ctx0" brushRef="#br0" timeOffset="669322.1884">13075 12979 712 0,'0'0'966'0,"0"0"-927"15,0 0 2-15,-98 50-24 16,56-4-8-16,3 8-7 16,6 8-2-16,14-6 0 15,13-3 0-15,6-11-6 16,22-11 6-16,20-8 6 15,7-14 36-15,3-9-2 16,4-7-4-16,-4-22 8 16,-10-21-25-16,-11-29 37 15,-13 0-21-15,-15 7-35 16,-3 12 0-16,-20 30-42 0,-3 7 8 16,-7 9-34-1,-21 28-81-15,8 16-55 16,4 5-328-16</inkml:trace>
  <inkml:trace contextRef="#ctx0" brushRef="#br0" timeOffset="669649.4227">13396 12989 1558 0,'0'0'197'16,"0"0"-136"-16,97-27 2 15,-58 27-45-15,-11 11-17 16,-7 22-1-16,-15 12 1 15,-6 6 0-15,-6 5 0 16,-18 2-1-16,3-7-8 16,0-11-5-16,8-14 11 15,10-10-8-15,3-13 10 0,0-3 24 16,21-26 31-16,24-27-42 16,26-26-13-1,1 7-66-15,-2 8-15 0,-9 28 30 16,-17 30 51-16,-2 6 18 15,3 7 34-15,-12 23 3 16,-14 12-13-16,-5 11-8 16,-11 7-34-16,-3 2-46 15,0-3-122-15,0-15-199 16,6-17-572-16</inkml:trace>
  <inkml:trace contextRef="#ctx0" brushRef="#br0" timeOffset="669899.6002">14480 12715 978 0,'0'0'285'0,"0"0"-122"16,0 0-108-16,-101 37-35 15,52 8-4-15,4 9-13 16,9 2-3-16,20 3-6 16,16-2 6-16,10-2 7 15,29-5 37-15,6-4 16 16,7-2-18-16,-7-2 12 15,-8-5-6-15,-15-5-22 16,-11-2-11-16,-11-3 1 16,-24-1 12-16,-34-3-14 15,-42 1-14-15,12-8-120 0,3-9-222 16</inkml:trace>
  <inkml:trace contextRef="#ctx0" brushRef="#br0" timeOffset="670651.5963">15817 12844 1337 0,'0'0'260'0,"0"0"-163"15,0 0 23-15,0 0-72 16,0 0-39-16,0 0 0 15,-28 96 27-15,7-50-5 16,2 7-21-16,-6 0-4 16,2-1-6-16,-1 1-53 15,2-3-96-15,5-10-148 16,8-18-438-16</inkml:trace>
  <inkml:trace contextRef="#ctx0" brushRef="#br0" timeOffset="670905.7762">15898 12625 1527 0,'0'0'139'0,"-106"-13"-118"16,18 17 2-16,-26 43-10 16,4 25-7-16,12 17 23 15,20 7-8-15,29-7 5 16,13-3-7-16,18-14-7 15,8-16-3-15,10-15-8 0,0-5-1 16,23 0-31 0,15 0-34-16,24-6 31 0,31-17-13 15,22-13-78 1,-15-13-178-16,-21-13-581 0</inkml:trace>
  <inkml:trace contextRef="#ctx0" brushRef="#br0" timeOffset="671114.6872">16168 12814 1783 0,'0'0'213'0,"0"0"-213"15,0 0-1-15,79 34 1 16,-41-4 0-16,4 9 2 16,-6 10-1-16,-7 7 12 0,-12 3-12 15,-12 1-1-15,-5 3-16 16,-19-3-4-16,-17-1-7 15,-11-3-26-15,-30 4-58 16,13-12-51-16,12-17-220 0</inkml:trace>
  <inkml:trace contextRef="#ctx0" brushRef="#br0" timeOffset="671522.1228">17612 12964 1672 0,'0'0'70'0,"0"0"-32"16,0 0-29-16,-122-27-8 16,57 33-2-16,-3 15 1 15,-5 11-7-15,22 5 7 16,-1 2 1-16,17 4 6 15,18-1-6-15,14-8 1 16,6-2 6-16,25-12-7 16,14-6 4-16,11-8-5 15,9-6-3-15,-3-16-30 16,-1-13-7-16,-6-11 11 16,-10-4 29-16,-10 2 1 0,-12 8 25 15,-7 12 85-15,-7 12-23 16,-6 10-51-16,0 7-37 15,0 15-22-15,-3 12 22 16,-3 9 7-16,-4 2-7 16,2-1-34-16,-1 12-96 15,3-14-118-15,6-12-267 16</inkml:trace>
  <inkml:trace contextRef="#ctx0" brushRef="#br0" timeOffset="671847.0819">18028 13036 1729 0,'0'0'255'0,"0"0"-227"16,0 0-28-16,0 0-18 15,0 0 18-15,32 98-14 16,-32-54-25-16,0 1-36 16,-12-1-8-16,-1-11 27 15,2-10 26-15,8-10 22 16,3-10 8-16,1-3 27 15,22-25 31-15,11-16-46 16,15-11-12-16,11-5-60 16,-2 5-23-16,3 15 45 15,-6 17 29-15,-5 18 9 16,-16 4 60-16,-7 25-14 0,-11 13 0 16,-9 9-14-1,-7 3-18-15,0 5-14 0,-10-1-4 16,-2 4-94-16,5-14-151 15,7-16-373-15</inkml:trace>
  <inkml:trace contextRef="#ctx0" brushRef="#br0" timeOffset="672196.1219">19249 12745 1467 0,'0'0'152'0,"0"0"-152"15,-45 141 0-15,5-34 1 16,5 9 0-16,9-4 0 16,12-29 5-16,12-28-6 0,2-16-2 15,0-9-23 1,3-3-33-16,6-5-20 0,1-8-1 16,-3-14 79-16,-3 0 22 15,-4-29 16-15,0-14-38 16,-11-7-42-16,-21-3 3 15,-8 10 19-15,-14 7 20 16,-1 20 42-16,-7 11 45 16,7 5-23-16,8 14-7 15,16 9 5-15,14 4-14 16,17 2-18-16,20 4 0 16,44-2-15-16,44-2-15 15,51-6-77-15,-16-9-163 16,-16-8-568-16</inkml:trace>
  <inkml:trace contextRef="#ctx0" brushRef="#br0" timeOffset="672496.3398">20362 13075 1870 0,'0'0'115'0,"0"0"-36"15,0 0-57-15,0 0-22 16,0 0-21-16,105-13 21 15,-70 16-1-15,-2 10-8 16,-8 1 3-16,-5 2-28 0,-14 1-28 16,-6 5-7-1,-16 2-24-15,-19 6 60 0,-11 3 32 16,-2 7 1-16,2 0 7 16,10-1 6-16,9-3-4 15,15-7 7-15,12-2 7 16,9-7 34-16,37-3 3 15,32-8-38-15,25-9-22 16,8-16-94-16,-23-10-99 16,-26-8-209-16</inkml:trace>
  <inkml:trace contextRef="#ctx0" brushRef="#br0" timeOffset="672703.5251">20274 12834 1497 0,'-113'34'182'0,"6"5"-134"15,42 4 3-15,20-7-19 16,12 7 12-16,4 6-3 16,7 10-10-1,12 8-2-15,10 2-8 0,16 0-19 16,26-6-2-16,30 4-26 16,31-11-24-16,30-13-44 15,10-24-40-15,-33-19-160 16,-32-3-807-16</inkml:trace>
  <inkml:trace contextRef="#ctx0" brushRef="#br0" timeOffset="672924.0046">20950 12868 1763 0,'0'0'158'0,"0"0"-154"0,0 0-4 15,114 52 0-15,-46 4 1 16,7 26 12-16,-1 27 21 15,-18 7-15-15,-21-6 0 16,-28-14 7-16,-7-27-19 16,-17-13 3-16,-9-16-7 15,-12-5-3-15,-23 6 0 16,-24 1-39-16,-20-5-44 16,14-10-91-16,23-17-355 0</inkml:trace>
  <inkml:trace contextRef="#ctx0" brushRef="#br0" timeOffset="673708.4064">22361 13772 1340 0,'0'0'161'0,"0"0"-135"16,0 0 48-16,0 0-11 15,0 0-25-15,0 0 4 16,-5-7 15-16,5 7 8 0,0 0-10 16,0 10-36-16,-3 14-13 15,-14 13 56-15,-16 11 6 16,-22 8-15-16,-8-2-33 16,-6-9-9-16,-1-4-11 15,10-19-44-15,-8 2-54 16,14-8-114-16,20-12-171 0</inkml:trace>
  <inkml:trace contextRef="#ctx0" brushRef="#br0" timeOffset="674151.7239">23551 13062 1746 0,'0'0'209'0,"0"0"-148"16,0 0 6-16,0 0-67 15,0 0-15-15,0 0 3 0,0 0 12 16,-52 102 1-16,31-48 0 16,0 2 6-16,-1 6-6 15,3-2 4-15,5 2-5 16,7-6-10-16,3-2 10 16,4-5 2-16,4-7 11 15,11-2-4-15,10-9 16 16,8-6 7-16,7-5-10 15,12-6-7-15,20-5-15 16,-2-8-26-16,3-1-27 16,3-10-26-16,-7-10-40 15,28-29-71-15,-19 5-201 16,-12-2-771-16</inkml:trace>
  <inkml:trace contextRef="#ctx0" brushRef="#br0" timeOffset="674429.8277">24460 13181 59 0,'0'0'1687'0,"0"0"-1510"16,0 0-87-16,0 0-39 15,0 0-51-15,0 0-27 16,0 0 3-16,-21 45 22 16,5 2 2-16,-2 12 11 15,3 2 3-15,0 4-1 16,6-5-13-16,5-1 0 15,4-3 0-15,0-10-39 0,0-6-74 47,20-16-95-47,0-9-277 0,2-15-612 0</inkml:trace>
  <inkml:trace contextRef="#ctx0" brushRef="#br0" timeOffset="674697.9412">24494 13511 1565 0,'0'0'260'0,"0"0"-209"15,0 0-31-15,0 0-20 16,131-34-10-16,-68 22 10 16,3-4-1-16,-5-1-48 15,-3-7 6-15,-11-5 10 0,-9-8 7 16,-9-5 4-16,-15-4 4 16,-11 6-8-16,-3 0 26 15,-4 10 16-15,-8 11 38 16,3 9 34-16,2 10-48 15,-1 3-29-15,-2 23-3 16,1 17 6-16,-2 10 17 16,3 11-12-16,3 5 2 31,4-3-9-31,1 3-11 0,0-6-2 0,0-7-67 16,17-10-69-16,33-10-25 15,-1-15-104-15,4-12-143 0</inkml:trace>
  <inkml:trace contextRef="#ctx0" brushRef="#br0" timeOffset="674977.1418">25738 13174 1217 0,'0'0'283'0,"0"0"-120"16,0 0-92-16,-129-69-56 16,67 69-15-16,-3 7 0 15,8 20 0-15,8 11-1 16,19 3-10-16,18 5 11 15,12 4 0-15,20-1 0 16,20 0 8-16,8 1-2 16,8-4 10-16,-1 4-4 15,-7-5-2-15,-6-4 8 16,-14-2-8 0,-13-3-4-16,-9-7 0 0,-6-2 1 15,-13-4 13-15,-20-6-5 0,-13-3-15 16,-12-9-4-16,-23-5-125 15,11 0-153 1,18-5-544-16</inkml:trace>
  <inkml:trace contextRef="#ctx0" brushRef="#br0" timeOffset="675239.3275">26443 13319 1666 0,'0'0'15'0,"0"0"-15"16,0 0 0-16,0 0-3 15,87-66-3-15,-40 53 6 16,11-1 32-16,8 2 25 16,7 2 7-16,3 4-38 15,-3 2-15-15,0 4-11 16,-9 0-37-16,-3 4-65 15,-17 6-146-15,-16 0-311 0</inkml:trace>
  <inkml:trace contextRef="#ctx0" brushRef="#br0" timeOffset="675519.9357">26611 13497 1564 0,'0'0'173'0,"0"0"-112"15,100 17-30-15,5-6 3 16,12-1-23-16,-12-1-11 16,-29-9 0-16,-30 0-56 15,8-16-58-15,-9-1-118 16,-6-5-368-16</inkml:trace>
  <inkml:trace contextRef="#ctx0" brushRef="#br0" timeOffset="675796.1322">28227 13154 954 0,'0'0'316'0,"0"0"-237"16,0 0-4-16,0 0-75 15,0 0-17-15,0 0-8 16,0 0 25-16,-79 27 73 16,51 46 2-16,-5 22-31 15,2 8-1-15,4-4-13 16,9-23-6-16,4-24-18 16,8-12-6-16,2-7 0 15,1 4-22-15,1-4-48 16,5-1-95-16,12-12-134 0,6-16-228 15</inkml:trace>
  <inkml:trace contextRef="#ctx0" brushRef="#br0" timeOffset="676116.4577">28396 13095 1527 0,'0'0'144'0,"0"0"-42"16,0 0-74-16,103-63-20 15,-56 54-8-15,1 9 0 16,0 0 12-16,-6 0-4 0,-5 16-6 16,-13 3-2-1,-11 11-8-15,-13 4-3 0,-4 8-25 16,-31 2 1-16,-28 8 10 16,-2-5-11-16,-5-8 12 15,0-2-8-15,18-18 12 16,1 1 20-16,15-7-1 15,14-9 1-15,7-1 23 16,9-3 3-16,6 0-1 16,0 0-5-16,0 0-20 15,9-3 0-15,3 3-3 16,3 0-13-16,5 13 16 16,7 7 19-16,6 2 10 15,6 5-5-15,8 3-11 16,6-6 1-16,7-2-14 0,5-9-3 15,28-13-72 1,-16 0-187-16,-9-10-534 0</inkml:trace>
  <inkml:trace contextRef="#ctx0" brushRef="#br0" timeOffset="676357.6294">29240 12986 1360 0,'0'0'299'0,"0"0"-227"15,0 0-5-15,0 0-66 16,0 0-1-16,0 0 2 16,-9 112 15-16,-4-59 20 15,-7 7-11-15,-2 2 17 16,-1-2-15-16,0 5-15 16,-1-4-4-16,0-2-9 0,6-2-8 15,0-5-11-15,9 4-92 16,6-13-121-16,3-14-257 0</inkml:trace>
  <inkml:trace contextRef="#ctx0" brushRef="#br0" timeOffset="676705.8894">29231 13402 1528 0,'0'0'162'15,"0"0"-34"-15,0 0-84 16,97 0-38-16,-39 0-3 15,10 6-2-15,1-2-1 0,-1-1 0 16,-9-3-1-16,-6-3-16 16,-10-16-34-1,-9-8 1-15,-10-13-14 0,-10-2-15 16,-10-2 6-16,-4 2 69 16,0 5 4-16,-9 10 41 15,0 11 23-15,4 6 15 16,4 4 1-16,1 6-25 15,0 0-55-15,0 13-5 16,0 11 0-16,-6 11 5 16,-3 12 13-16,-3 9 8 15,-4 3-4-15,-2 7-15 16,-1-3 5-16,2 0-7 0,5-4-27 16,9-6-79-16,3-7-53 15,41-13-84-15,5-13-83 16,5-16-540-16</inkml:trace>
  <inkml:trace contextRef="#ctx0" brushRef="#br0" timeOffset="677086.0487">30619 13075 1588 0,'0'0'118'0,"0"0"-58"15,0 0-36-15,-88-59-24 16,40 52-5-16,-9 4 5 15,-4 3 6-15,0 0-3 0,6 13 6 16,10 4-9 0,12 0-15-16,17 2-4 0,14-3-3 15,2 1 22-15,27 3 17 16,10-1-1-16,9 1 8 16,6 4-23-1,1 4 13-15,-4 3-14 0,-7 9-14 16,-6 2 14-16,-11 8 1 15,-11 3-1-15,-7-1 10 16,-7-2-2-16,-3-4 2 16,-15-6 3-16,-6-6-6 15,-4-9 21-15,-5-8-9 16,-3-7 11-16,-2-7 11 16,0-3-18-16,5-3-2 15,6-13-21-15,8-1-40 0,15-12-41 16,4 2-108-16,0 7-343 15</inkml:trace>
  <inkml:trace contextRef="#ctx0" brushRef="#br0" timeOffset="677297.184">31120 13974 1380 0,'0'0'221'16,"0"0"-31"-16,0 0-140 0,0 0-50 16,0 0-36-16,0 0-93 15,0 0-211-15</inkml:trace>
  <inkml:trace contextRef="#ctx0" brushRef="#br0" timeOffset="686209.8095">2212 13974 1395 0,'0'0'199'0,"0"0"-120"0,0 0-2 15,0 0-54-15,-36 86-6 16,23-37-16-16,4 7 12 16,0 17 10-16,2 13-7 15,1-4 5-15,1-9-15 16,-1-11-5-16,0-11-2 16,3 4-23-16,-4 2-48 15,4-14-39-15,3-17-85 16,0-12-132-1,0-14-581-15</inkml:trace>
  <inkml:trace contextRef="#ctx0" brushRef="#br0" timeOffset="686482.0033">1735 14194 1472 0,'0'0'178'16,"0"0"-58"-16,0 0-29 15,0 0-58-15,71-82-27 16,-15 56-5-16,12 0 0 16,7 6-1-16,-3 9 0 15,-4 8-16-15,-10 3-56 16,-13 14-36-16,-17 32-123 16,-14-6-56-16,-14 3-552 0</inkml:trace>
  <inkml:trace contextRef="#ctx0" brushRef="#br0" timeOffset="686749.9719">1748 14802 1136 0,'0'0'224'16,"0"0"-176"-16,0 0 29 16,0 0-22-16,0 0-2 15,106 50 30-15,-49-50 3 16,7-3-9-16,8-14-27 15,2 0-35-15,-5-5-15 16,-8 2-75-16,6-7-105 16,-19 8-195-16,-17 3-423 0</inkml:trace>
  <inkml:trace contextRef="#ctx0" brushRef="#br0" timeOffset="687480.676">2584 14287 1356 0,'0'0'218'16,"0"0"-138"-16,0 0-21 16,0 0-40-16,0 0-19 15,0 0-9-15,104-36 8 0,-80 36-12 16,1 19-1-16,-4 8-8 15,-7 13 10-15,-10 9 12 16,-4 8 0-16,-6 2 0 16,-13 0 0-16,-2-5-1 15,-3-12 1-15,5-8 0 16,5-11 9-16,4-14 10 16,4-6-3-16,3-3 7 15,3-19 50-15,0-31-55 16,22-29-18-16,5 3-21 15,9 1 21-15,4 18 0 16,0 21-7-16,2 2 7 16,3 2 7-16,-5 12-5 0,-7 7 3 15,-5 9-5 1,-8 4-19-16,-4 10 11 0,-1 10 5 16,-3 6 3-16,-6 7 7 15,0 4-6-15,-3-1 0 16,-3-2 0-16,0 4-1 15,0-4 0-15,0-1 0 16,0-4 0-16,-3-2 0 16,0-3 0-16,3-2 0 15,0-2-1-15,12-4-2 16,3-2 3-16,7-1 15 16,8-3 7-16,1-3-2 0,2-3-18 15,3-4-2 1,-3 0-50-16,-2 0-52 0,-4-10-115 15,-3 0-93-15,-12-1-715 16</inkml:trace>
  <inkml:trace contextRef="#ctx0" brushRef="#br0" timeOffset="688209.1932">4255 14201 1264 0,'0'0'100'15,"0"0"-3"1,0 0 5-16,0 0-5 0,0 0 10 16,0 0-15-16,0 0-29 15,-69-62-38-15,36 69-25 16,-4 19 0-16,-3 10-9 16,4 11 7-16,6 5-11 15,15 0 0-15,9-5-2 16,6-10-27-16,24-11 10 15,9-10 1-15,13-12 15 16,2-4 9-16,1-17-12 16,0-15 3-16,-7-8 16 15,-12-6 0-15,-11-4 8 16,-13 7 5-16,-3 7 3 16,-3 12 69-16,0 17-21 0,0 7-64 15,2 30-7-15,10 28-13 16,10 26 20-16,-1 12 0 15,-6 0 0-15,-5-24 2 16,-10-18-2-16,0-15 0 16,-10 1 5-16,-10-1-4 15,-11 5 11-15,-9-1 7 16,-5-11-3-16,-10-12 20 16,-3-16-14-16,-5-4-22 15,5-27-44-15,3-22-134 16,19 5-138-16,18 5-355 0</inkml:trace>
  <inkml:trace contextRef="#ctx0" brushRef="#br0" timeOffset="688565.1808">4774 14492 1458 0,'0'0'156'16,"0"0"-126"-16,0 0 36 15,88-13 7-15,-43-1-12 16,4-8-27-16,-1-1-18 16,1-4-15-16,-13-2-1 15,-11-5-1-15,-10 1-31 16,-15 1 14-16,-3 5-29 0,-21 7 47 16,-9 6 8-16,-10 8 2 15,-2 6-3-15,-4 13-7 16,4 17 0-1,-1 6 22-15,12 8-10 0,4 5 0 16,15 4 2-16,8-1-12 16,7-5-2-16,13-8 0 15,18-5-17-15,11-9 16 16,15-8 0-16,7-13-33 16,33-5-73-16,-15-17-166 15,-15-6-485-15</inkml:trace>
  <inkml:trace contextRef="#ctx0" brushRef="#br0" timeOffset="689135.9835">5384 14400 1433 0,'0'0'83'0,"0"0"-13"0,0 0-47 15,0 0-11-15,30-70 7 16,-18 70-19-16,9 0 2 15,1 14 5-15,2 15-1 16,0 8 13-16,-2 10 1 16,-8 5-4-16,-4 4 2 15,-10-1-17-15,0-8 7 16,0-7-7-16,0-11-1 16,-3-9 1-16,-1-13-1 15,4-7 12-15,0-3 24 16,0-37 39-16,22-29-67 15,2-1-8-15,6-2-38 16,1 15 15-16,2 22 10 0,0 8 0 16,-2 6 13-16,-7 11 6 15,-6 10-6-15,0 0-1 16,-6 21-1-16,-2 12 2 16,-4 9 0-16,-3 12 0 15,-3-1 0-15,0 5 0 16,0-8 1-16,0-4-1 15,0-6 0-15,0-10 0 16,0-7-2-16,12-7-46 16,28-12-83-16,-1-1-81 15,3-3-338-15</inkml:trace>
  <inkml:trace contextRef="#ctx0" brushRef="#br0" timeOffset="689721.4087">6527 14357 1330 0,'0'0'385'0,"0"0"-362"15,0 0 27-15,-130-3-35 16,75 22-15-16,-3 11 0 16,3 10 0-16,5 9 13 15,7 4-13-15,12 0-1 16,14-7-12-16,17-9-9 15,0-11 7-15,27-15 15 16,9-6 0-16,9-5 16 0,4-15-3 16,2-12-12-1,-5-10-1-15,-4 1-8 0,-9-4 0 16,-11 11-2-16,-10 9 10 16,-5 13 13-16,-7 7 6 15,0 17-19-15,-7 29-1 16,1 6 0-16,0 8 1 15,6 3 0-15,0-18 0 16,16-1-9-16,10-14 9 16,11-10 0-16,5-18 10 15,7-2-4-15,5-25 6 16,14-25-12-16,1-30-10 16,-2-41 4-16,-7-25-8 15,-17-6-1-15,-16 29-11 0,-14 44 26 16,-2 37 10-1,-8 25 72-15,0 7-8 0,-3 7-24 16,0 3-44-16,0 26-6 16,0 40-14-16,0 37 14 15,-9 16 18-15,-2 0-17 16,7-17 9-16,4-30-10 16,0-15-1-16,0-18 1 15,15-9-1-15,10 3-9 16,11-3-6-16,42-7-54 15,-7-9-72-15,-2-14-249 0</inkml:trace>
  <inkml:trace contextRef="#ctx0" brushRef="#br0" timeOffset="690029.6174">9468 14159 1388 0,'0'0'25'16,"0"0"-25"-16,0 0 121 15,-111-50-101-15,50 53-14 16,-6 24 18-16,-3 13 16 16,3 19 14-16,7 23-16 15,18 18 10-15,20 9-3 16,22-8-8-16,3-8 9 15,19-11 20-15,-1-5-22 16,-6-11-13-16,-6-13-22 0,-3-13-9 16,-6-8-34-16,0 2-79 15,-12 2-58-15,-6-7-112 16,-3-15-426-16</inkml:trace>
  <inkml:trace contextRef="#ctx0" brushRef="#br0" timeOffset="690327.7888">8935 14625 1726 0,'0'0'89'0,"130"-44"-48"0,-16 24 16 15,21 7-34-15,-4 13-6 16,-31 7 6-16,-34 9-1 16,-20 4-21-16,-19 0-1 15,0 6-16 1,-8 4-22-16,-11 7-16 0,-8-1-15 15,-33 1 46-15,-15-5 8 16,-7-9 15-16,-5-9 7 16,8-8 21-16,7-6 60 15,14-13-11-15,13-17-7 16,15-12-67-16,6-9-3 16,46-8-86-16,5 10-22 15,19 9-12-15,33 17-29 16,-30 21-80-16,-6 2-380 0</inkml:trace>
  <inkml:trace contextRef="#ctx0" brushRef="#br0" timeOffset="691892.5094">9957 14879 459 0,'0'0'72'0,"0"0"-72"16,0 0 3-16,0 0-3 0,0 0 42 16,0 0 78-1,0 0 33-15,4 3-23 0,-1-3-8 16,-2 0 15-16,-1 0 2 16,4 0-15-16,-1-3-31 15,3-4-34-15,6-9-37 16,7-8-3-16,5-3-19 15,3-8 0-15,4-5-1 16,5-3 1-16,-3-7 6 16,-1-2-5-16,-3-1 1 15,-5 3 8-15,-9 13-8 16,-6 9 6-16,-5 14 20 16,-4 7 3-16,0 7-28 15,-13 0-3-15,-6 0-57 16,-4 14 1-16,-3 3 8 0,6 3 25 15,8-1 21-15,9 0-6 16,3-2 7-16,9 0 0 16,13 0 1-16,8-2 10 15,3-1 5-15,-2-1-2 16,-1 1-5-16,-3 5-2 16,-9 0-1-16,-5 5-5 15,-7 9 0-15,-6 6 14 16,0 2-1-16,0 4-5 15,-9-5-8-15,2-3-27 16,4-8-18-16,3-9-89 16,10-13-32-16,26-7-50 15,0-17-108-15,0-6-337 0</inkml:trace>
  <inkml:trace contextRef="#ctx0" brushRef="#br0" timeOffset="692439.8241">10624 14612 613 0,'0'0'219'15,"29"-93"34"-15,-19 73 40 16,3 3-97-16,2 0-58 15,6 4-56-15,1 8-43 16,1 5-21-16,2 0-17 16,2 19 4-16,-2 10-5 15,-8 8 2-15,-4 6-2 16,-7 7-13-16,-6-1 7 16,0-3-21-16,-9-6 11 15,-1-10 9-15,4-15 2 16,2-5 5-16,4-10 1 15,0 0 10-15,0-15 24 16,17-15 12-16,4-14-47 0,6-5-11 16,6-1-10-16,4 11 6 15,0 13-4-15,-1 19 8 16,-6 7 11-16,-5 17 1 16,-2 16 6-16,-7 6 12 15,-1 4-19-15,-3-4-11 16,-3-5-11-16,-3-7 6 15,0-12 16-15,-3-8-15 16,1-7 15-16,2 0 38 16,2-16 17-16,14-24-18 0,11-26-37 15,1-6-13 1,2 5-5-16,0 14 11 0,-6 20-6 16,-2 11 13-16,-1 8-2 15,-8 14-7-15,-2 14 8 16,-7 18-11-16,-7 18 5 15,-3 6-2-15,0 6-7 16,0 2 10-16,-3-5-10 16,3-7 2-16,0-8 5 15,12-12 0-15,12-11 8 16,4-5 0-16,5-9-11 16,3-4-44-16,16-3-139 15,-7-7-68-15,-9-3-457 0</inkml:trace>
  <inkml:trace contextRef="#ctx0" brushRef="#br0" timeOffset="692790.01">12175 14948 1347 0,'0'0'174'16,"0"0"-50"-1,0 0-30-15,0 0-47 0,0 0 53 16,2 86-17-16,-8-54-14 15,-9 2-24-15,-9-1-5 16,-1 0-12-16,-5-3-12 16,-4-4-16-16,-2-3-20 15,-7-3-73-15,-26-3-82 16,8-4-190-16,6-6-833 0</inkml:trace>
  <inkml:trace contextRef="#ctx0" brushRef="#br0" timeOffset="695714.4858">3313 15457 1061 0,'0'0'162'0,"0"0"-59"16,0 0 9-16,0 0-72 15,0 0-11-15,0 0 9 16,0 0-6-16,0-4 16 16,0 4-4-16,0 0-2 15,0 0 9-15,0 0 2 16,0 0-5-16,0 0-8 0,0 0-18 16,0 0-3-1,0 0-19-15,0 4-5 0,3 12-10 16,5 8-4-16,2 11 19 15,5 9-1-15,3 5 1 16,3 1 0-16,-2 3 0 16,1 2 1-16,-1-1-1 15,2-1 0-15,-3 2 0 16,-2 2 0-16,2-5 1 16,0 2 4-16,-3-5-3 15,0-6-2-15,-3-3 0 16,1-4-5-16,2-4 5 15,-4-3 0-15,2-1 0 16,-4-9 0-16,4 1-1 16,-5-6 1-16,-2-1-1 0,0-3-9 15,0-3-5-15,-2-3-10 16,-1-1-5-16,-3 0 11 16,3-3-11-16,-3 0 10 15,0 0 10-15,3-6 10 16,-3-8 10-16,3-10-3 15,2-11-6-15,1-9-1 16,7-5 0-16,-1-4 1 16,6 1-1-16,-3 1 8 15,-2-1-6-15,4-1-2 0,-4-7 0 16,-1-2 1 0,-1-1-1-16,0-4 1 0,0 5-1 15,-2 6 1-15,4 6-1 16,-1 5 1-16,0 8 0 15,0 4 18-15,2-3-6 16,-1 2-7-16,2 1 1 16,1 0-7-16,-2 1 0 15,2 5 0-15,-1 4-2 16,-2 6 2-16,-5 7-1 16,-2 3-18-16,-3 5-27 15,0 2-35-15,-3 0-34 16,0 5-161-16,-12 9-122 15,3-1-261-15</inkml:trace>
  <inkml:trace contextRef="#ctx0" brushRef="#br0" timeOffset="696590.0904">3030 16118 833 0,'0'0'125'15,"0"0"-42"-15,0 0-43 16,0 0-35-16,0 0-5 15,0 0-9-15,0 0-10 16,0 0 3-16,0 0 16 16,0 0 0-16,0 0 6 15,0 0 9-15,0 0-13 0,0-3 11 16,0 1-4-16,0-3-1 16,0 1 4-16,0 1-12 15,-3-4 2-15,3 1 11 16,-3 2 7-16,3 1 47 15,0 3-4-15,0-3-21 16,0 3-10-16,0 0-13 16,0 0 3-16,0 0 5 15,0 0-6-15,3 0-20 16,10 0 14-16,7-4-2 16,5-2 1-16,11-1-5 15,4-3 3-15,8 0 9 16,4-5-10-16,0 1 10 15,2-1-12-15,-3 3-8 0,-5-1 0 16,-3 0 8-16,-7 6-9 16,-3 0 0-16,-3 0 1 15,-5 5-1-15,0-4 0 16,-2 5 0-16,1-5 2 16,1 2-2-16,2 1 0 15,1-4-1-15,-1 4 1 16,3-4 0-16,-6 1-1 15,3 2-8-15,-5-4 8 16,2 3 0-16,1-1 0 16,-2 2 1-16,2 0-2 0,-1-2 2 15,1 1 0 1,-1 1-8-16,-6 0 6 0,3-2-10 16,-6 2-11-16,-2 1-4 15,-2 0-20-15,-5 3-2 16,-3 0-14-16,-3 0-89 15,0 0-161-15</inkml:trace>
  <inkml:trace contextRef="#ctx0" brushRef="#br0" timeOffset="699295.9094">4945 15797 1015 0,'0'0'189'16,"0"0"-119"-16,0 0 131 0,0 0-125 15,0 0-37 1,0 0 11-16,0 0-20 0,2-10 27 16,-2 10 3-16,0 0 0 15,-2 0-6-15,-11 0-30 16,1 0-8-16,-10 0-16 16,-5 0-2-16,-6 0-3 15,-3 13 3-15,-4 10-5 16,0 4 6-1,1 9-10-15,6 11 11 0,6 5 1 16,9 7 0-16,8 1 8 16,10-7-9-16,0-4-7 15,19-9-3-15,5-10-8 16,7-9-8-16,2-6 5 0,6-11 5 16,3-4 16-16,4-1-24 15,2-19-44-15,1-6 15 16,-7-7-33-16,-2-3-43 15,-10-4 14-15,-9-5 21 16,-5-2 11-16,-5 4 54 16,-5 0 29-16,1 9 86 15,-1 9 2-15,-3 8 30 16,0 4-37-16,0 9-29 16,-3 1-21-16,0 3-15 15,0 0-9-15,0 10 10 16,0 13-16-16,0 13-1 15,0 11 1-15,0 9 6 0,3 4 2 16,0-1-9-16,3-10 1 16,6-5 3-16,3-9-4 15,9-13-1-15,7-7-28 16,29-15-98-16,-2-10-80 16,-6-14-869-16</inkml:trace>
  <inkml:trace contextRef="#ctx0" brushRef="#br0" timeOffset="699772.243">5960 16398 1215 0,'0'0'213'0,"0"0"-61"16,0 0-5-16,0 0-98 16,0 0-12-16,0 0-6 15,0 0 11-15,-106 95-13 16,78-64 1-16,1 1-5 15,-1 0-19-15,2 3-4 16,-1-3-2-16,2-1-30 16,4-1-67-16,-1-2-62 15,5-7-141-15,5-8-462 0</inkml:trace>
  <inkml:trace contextRef="#ctx0" brushRef="#br0" timeOffset="700335.3959">6515 15718 1341 0,'0'0'173'16,"0"0"-116"-16,0 0 56 0,0 0-70 16,0 0-33-16,0 0-4 15,0 0-6-15,-6 69-3 16,-3 10 2-16,-3 23 2 16,-1-5 12-16,4-18-3 15,4-26 0-15,-1-21-1 16,2 5-9-16,1-6 9 15,0-2-9-15,3-10 2 16,0-9-2-16,0-10-12 16,10-3 1-16,10-22 11 15,11-12 11-15,12-13 4 16,7-3-5-16,5-1-10 16,6 12 1-16,-6 12 6 0,-4 14-5 15,-5 16 8-15,-7 3-10 16,-9 27 0-16,-11 10 0 15,-16 4 2-15,-3 7 5 16,-19 2-7-16,-17-3 0 16,-9-4 1-16,-7-10 0 15,3-6 32-15,1-13-8 16,2-9 3-16,7-8-5 16,6-1-23-16,5-16-82 15,7 0-22-15,15-6-49 16,3 9-132-16,3 2-566 0</inkml:trace>
  <inkml:trace contextRef="#ctx0" brushRef="#br0" timeOffset="700596.5878">7397 16379 1455 0,'0'0'189'16,"0"0"-109"-16,0 0 66 16,0 0-107-16,0 0-1 15,0 0-13-15,0 0-11 16,-3 39 0-16,-6-6-12 16,1 3 5-16,-5 7-5 15,1 3 4-15,-1 1-6 0,-4-1-44 16,-5 11-85-16,4-11-65 15,3-10-194-15</inkml:trace>
  <inkml:trace contextRef="#ctx0" brushRef="#br0" timeOffset="701003.8708">8419 15861 644 0,'0'0'808'0,"0"0"-743"16,0 0 31-16,0 0-48 15,-109-28-25-15,70 28 4 16,-4 7-11-16,-5 14 22 16,-4 14 17-16,-5 21-12 15,2 23 18-15,10-2-4 16,11-5 2-16,13-13-3 16,21-18-11-16,0 5 5 0,3 3-22 15,21-10-11 1,10-5-17-16,11-12-5 0,9-5-40 15,4-10-42-15,6-4-44 16,27-3-64-16,-18 0-113 16,-13-7-330-16</inkml:trace>
  <inkml:trace contextRef="#ctx0" brushRef="#br0" timeOffset="701474.3806">9799 15813 1185 0,'0'0'118'16,"0"0"12"-16,0 0 10 15,0 0-62-15,-78-16-21 16,38 16-17-16,-8 16-10 16,-7 8 0-16,-3 5 12 15,3 14 8-15,4 3-6 16,5 5 0-16,10 4 1 0,6-1-13 15,8 1 5-15,11-6-13 16,8 1 8-16,3-7-4 16,14-3-10-16,11-4 4 15,8-3-6-15,10-9-14 16,8-1 12-16,1-10-14 16,6 0-40-16,-6-5-13 15,-6-3-43-15,-5-2-11 16,-4-3-29-16,-1-8-43 15,-11-4-153-15,-8-6-930 0</inkml:trace>
  <inkml:trace contextRef="#ctx0" brushRef="#br0" timeOffset="701698.5365">9526 16280 1515 0,'0'0'204'0,"0"0"-160"15,0 0 99-15,0 0-102 16,0 0-29-16,0 0-11 16,104-51 18-16,-50 35-3 15,13-3-14-15,-3 5 9 16,-1-2-11-16,-5 4-18 16,-7 3-57-16,-5 3-55 15,9-1-48-15,-10 4-154 0,-9-1-422 16</inkml:trace>
  <inkml:trace contextRef="#ctx0" brushRef="#br0" timeOffset="702267.4837">11022 15608 1405 0,'0'0'183'0,"0"0"-83"16,0 0 3-16,0 0-16 16,0 0-37-16,0 0-22 15,0 0-12-15,-70-55-15 16,47 55-1-16,-3 16-6 0,-7 13-2 16,-13 22 8-16,-8 26 0 15,-4 24 9-15,6 8 12 16,19-20-12-16,12-23 4 15,15-24 10-15,6-8-3 16,0 1-5-16,3 6-3 16,15-1-12-16,7-5 0 15,5-7-16-15,6-5-4 16,6-4 6-16,0-9-9 16,0-4 7-16,-1-6-18 15,-1 0 11-15,-7-9 10 16,-8-7 0-16,-2-6 11 15,-7-3-10-15,-6-5-5 0,0-6 1 16,-7-1-12-16,1-2 14 16,-1-4 14-16,-3 4 1 15,3 2 7-15,3 2 22 16,3 5-2-16,9 6 7 16,4 1-34-16,8 7 5 15,6 2-6-15,9 4 0 16,10-3 0-16,6 0 0 15,0 3 0-15,5 0-2 16,-8 3-39-16,-6 3-85 16,-4 4-76-16,-12 0-151 15,-19 0-484-15</inkml:trace>
  <inkml:trace contextRef="#ctx0" brushRef="#br0" timeOffset="702522.2897">11205 16029 1422 0,'0'0'205'0,"0"0"-61"15,0 0-43-15,0 0-66 16,0 0-7-16,0 0-19 16,0 0 30-16,19 82 46 15,-9-46-10-15,-1 7-22 16,1 0-16-16,1 3-10 15,-5 0 2-15,0-2-17 16,-3-5-11-16,3-5-1 0,-2-3-25 16,-1-7-100-1,4-1-81-15,3-12-72 0,-4-5-323 0</inkml:trace>
  <inkml:trace contextRef="#ctx0" brushRef="#br0" timeOffset="702898.9854">12001 16483 857 0,'0'0'224'15,"0"0"-1"-15,0 0-18 16,0 0-74-16,0 0-1 16,0 0-24-16,0 0-16 15,-3 41 5-15,-8-21-16 16,1 5 2-16,-6 2-24 15,-3 3-20-15,-4 2-15 16,-4-1-22-16,-4 2 0 16,-5-7-90-16,0-2-59 0,-10-5-93 15,10-9-120-15,5-9-939 16</inkml:trace>
  <inkml:trace contextRef="#ctx0" brushRef="#br0" timeOffset="704368.3699">11816 16669 548 0,'0'0'508'16,"0"0"-460"-16,0 0-12 15,0 0 13-15,0 0-49 16,0 0-2-16,0 0-9 16,0 0 11-16,0 0 0 15,-3 3 0-15,-2-3 9 16,-1 0 5-16,-1 0-2 16,-2 0-10-16,-4 0-2 0,3-6-3 15,6-1 3-15,4 3 33 16,0-4 24-16,4-1-40 15,16 1-17-15,1 1 41 16,6 4 14-16,0 3-10 16,-5 0-4-16,-3 7-6 15,-2 9-18-15,-14 6-7 16,-3 2-10-16,-3 3 0 16,-24 2-10-16,-4 4-3 15,-5-9-10-15,3-4 0 16,6-8 15-16,8-6 8 15,10-6 2-15,9-10-2 16,3-12-28-16,23-5-40 0,15-2 39 16,9 8 10-16,6 9 19 15,-8 8 8-15,-8 4 9 16,-13 0 15-16,-9 9-2 16,-12 5 8-16,-6 0-7 15,-3 5-12-15,-21-2 10 16,-5 0-26-16,0-4-3 15,0-7-35-15,7-6-21 16,4-16-16-16,12-7-173 0</inkml:trace>
  <inkml:trace contextRef="#ctx0" brushRef="#br0" timeOffset="704823.2858">12759 16022 1222 0,'0'0'107'0,"0"0"-69"16,0 0 16-16,0 0-21 15,0 0-11-15,0 0-9 16,0 0 3-16,27 0-4 15,4-6 30-15,16 2 9 16,24-1-19-16,20 3-6 16,19 2-19-16,-10 0-1 15,-15 0 6-15,-28 0-12 16,-14 0-8-16,2 0-11 16,4 0-39-16,1 2-36 15,-9-2-83-15,-11 0-103 16,-17 0-568-16</inkml:trace>
  <inkml:trace contextRef="#ctx0" brushRef="#br0" timeOffset="705150.5151">12753 16230 995 0,'0'0'192'0,"0"0"-166"16,0 0 9-16,0 0-19 15,0 0-7-15,0 0 27 16,0 0-4-16,33 10 59 16,-8-7 17-16,8-3-41 15,13 0-19-15,8 0-25 16,22 0-7-16,18-4 5 15,18-6-8-15,3 1-2 16,-18 2-5-16,-28 0-6 16,-24 5-54-16,-7-1-48 15,11-4-84-15,-10 0-63 16,-6 0-268-16</inkml:trace>
  <inkml:trace contextRef="#ctx0" brushRef="#br0" timeOffset="705861.0335">13520 15559 848 0,'0'0'143'0,"0"0"-78"16,0 0 23-16,0 0-26 16,0 0 15-16,0 0 14 15,0 0 18-15,-21-17-19 16,21 17-40-16,0 0-28 16,7 0-18-16,-1 0-4 15,8 4-7-15,8 13 6 16,8 11 0-16,6 13 1 15,2 8 0-15,8 8 1 16,1 9 3-16,4 2-4 0,-8 0 0 16,1-3 0-16,-5-6 0 15,-4-10-1-15,-5-5 0 16,-8-7-6-16,-9-2 6 16,1-5-12-16,-8-1 11 15,0-1-9-15,-6 2 11 16,0-1 0-16,0-3 0 15,0-2-1-15,-12-1 1 16,-5-1 0-16,-2-2 7 16,-10-3 13-16,-3 3 1 0,-8-3-5 15,-5 2-7 1,-4-2-9-16,-2 0 15 0,2-1-14 16,4-3 8-1,5-2-9-15,7-3 0 0,3 2-14 16,9-3-40-16,5 0-62 15,2 9-83-15,7-6-93 16,1 0-335-16</inkml:trace>
  <inkml:trace contextRef="#ctx0" brushRef="#br0" timeOffset="707323.3803">12504 16970 1069 0,'0'0'482'0,"0"0"-435"16,0 0 32-16,0 0 37 15,0 0-10-15,0 0-66 16,-66 0-40-16,57 63-19 0,-7 36 19 15,2 17 1-15,1 2 0 16,4-12 5-16,6-20 1 16,3-17-5-16,-3-13-2 15,3-17-7-15,0-8-17 16,0 2-20-16,0-7-17 16,0-3-28-16,0-13-34 15,0-10-76-15,0-27 56 16,0-38-35-16,0-35-189 15,-8-22-168-15,-1 0 535 16,-1 9 1-16,1 35 303 16,5 19-54-16,4 15 20 0,0 8-72 15,7-7-70-15,12-3-17 16,13-4-42-16,1 9-16 16,10 9-26-16,-1 9-8 15,-1 13-9-15,2 10-10 16,-4 3 12-16,-4 20-12 15,-8 6-1-15,-11 8-6 16,-13 0 4-16,-3 6 3 16,-16 5 6-16,-20-1 3 15,-9 0 4-15,-4-11-7 16,4-6 11-16,-1-13-1 16,10-10-10-16,11-7-6 15,12-1-74-15,12-17-125 0,1 3-185 16</inkml:trace>
  <inkml:trace contextRef="#ctx0" brushRef="#br0" timeOffset="707637.6026">12671 17442 1111 0,'0'0'153'0,"0"0"-89"15,0 0 68-15,0 0-59 16,0 0-27-16,0 0 15 15,112-139-5-15,-66 43-26 16,-8 0-14-16,-9 17-15 16,-17 30-1-16,-6 23-10 0,3 5 10 15,-6 4 9-15,0 4-8 16,-3 11 12-16,3 2-13 16,-3 7-1-16,3 18-38 15,6 12 30-15,-1 6 7 16,3 10 2-16,3 1 0 15,-1 0-1-15,-3-2 0 16,4-5-28-16,-2-9-59 16,7-7-73-16,-5-11-81 15,2-13-271-15</inkml:trace>
  <inkml:trace contextRef="#ctx0" brushRef="#br0" timeOffset="707950.3012">13311 16937 1272 0,'0'0'190'16,"0"0"-167"-16,0 0 19 16,0 0-42-16,0 0-24 15,-94 60 3-15,65-11 21 16,6 7 5-16,8 7 5 16,11-7 9-16,4-4-2 15,19-5-8-15,15-15-3 16,1-8-5-16,7-11 1 15,3-10 10-15,-6-3 1 16,-3-18 4-16,-8-9-5 0,-7-10-3 16,-12-22 2-1,-9 2-2-15,-3-6-9 0,-19 1 0 16,-2 12-10-16,-5 8 10 16,10 13-1-16,0 14-13 15,6 9-102-15,5 6-157 16,8 0-647-16</inkml:trace>
  <inkml:trace contextRef="#ctx0" brushRef="#br0" timeOffset="708649.7988">13520 16778 1437 0,'0'0'173'0,"0"0"-109"16,0 0-4-16,0 0-60 0,0 0-11 15,0 0 11-15,49 82 0 16,-25-33 0-16,3 8 0 16,-2 0 0-16,2 1-1 15,-5-8 0-15,-2-7 0 16,0-10 1-16,0-12 0 16,-2-10-1-16,1-11 1 15,5-1 0-15,-2-23 9 16,7-25 2-1,-2-28-11-15,-2 1-25 0,-8 4-7 16,-7 16-9-16,-4 26 30 16,-3 6 11-16,3 6 0 15,-2 17 0-15,5 1-17 0,2 9-42 16,5 11 23 0,0 1 11-16,7 2 25 0,-4-9-11 15,7-6 11 1,3-8 13-16,6 0 25 0,5-15-14 15,-1-15 0-15,0-7-14 16,-5-6 6-16,-7-7-2 16,-10 1-5-16,-10 3 0 15,-7 7 4-15,0 11 55 16,-18 13-5-16,-6 10-36 16,-9 5-22-16,-7 10-5 15,-1 17-1-15,1 5 0 16,1 8-4-16,10 4 5 15,4-1 0-15,11 5 0 0,8 3 0 16,6-1 0-16,6-1 1 16,14-2 6-16,12-8-7 15,7-4 1-15,7-6 11 16,2-11-12-16,4-8 18 16,-3-10-10-16,0 0-2 15,-7-3-1-15,-3-7-5 16,-12 0-6-16,-3 0 4 15,-8 1-12-15,-5 4 13 16,-2 3-20-16,-2 2-18 16,-4 0-12-16,3 0-15 15,8 0-42-15,2 0-60 16,-3 2-136-16</inkml:trace>
  <inkml:trace contextRef="#ctx0" brushRef="#br0" timeOffset="709987.5819">16191 15833 537 0,'0'0'501'0,"0"0"-430"15,0 0 59-15,0 0 69 16,68-82-64-16,-59 62-26 16,-3 0-8-16,-6 0 1 15,0 6-8-15,-9 2-15 0,-13 2-44 16,-8 4-13-16,-12 6-22 16,-10 3-9-16,-5 22 9 15,-3 14-17-15,-5 25 16 16,1 25 1-16,6 20 0 15,15-9 7-15,23-26-7 16,14-25 0-16,6-21 0 16,3 2 0-16,16-2 0 15,11-3-8-15,6-8-9 16,10-11 5-16,5-6-3 16,10-13 8-16,5-16 6 15,-1-15-15-15,2-24 4 0,-14 2-14 16,-11-4-6-1,-12 4 31-15,-18 25 1 0,-2 6 8 16,-6 13 48-16,-4 17 3 16,0 5-33-16,-4 7-26 15,-6 20-34-15,-3 13 20 16,-3 9 3-16,0 6 11 16,5 2 0-16,5-6 0 15,3-2 1-15,3-4-1 16,3-6-29-16,17-7-29 15,12-4-52-15,34-18-64 16,-8-6-141-16,0-4-647 0</inkml:trace>
  <inkml:trace contextRef="#ctx0" brushRef="#br0" timeOffset="710655.8534">16711 16147 1453 0,'0'0'156'16,"0"0"-101"-16,0 0-29 15,0 0-20-15,103 0 41 0,-54-3 23 16,0-1-13-16,-1 1-23 16,-9-1-20-16,-9 1-8 15,-8 0-1-15,-10 3-4 16,-6 0-1-16,-5 0 1 16,-1 0 15-16,0 0-16 15,0 0-9-15,0 0 9 16,0 0-8-16,0 0 6 15,0 0 2-15,0 0-6 16,0 0-5-16,0 0-16 16,0 0 8-16,0 0 0 0,0 0-3 15,0 0 15-15,0 0 6 16,0 0 1 0,0 0-1-16,0 0 1 15,0 0 0-15,0 0-1 0,0 0 1 16,0 0 0-16,0 0-1 15,0 0 1-15,0 0 0 16,0 0 0-16,0 0 1 16,0 0 11-16,4 0-1 15,6 0 0-15,2 0-9 16,8 0-1-16,9 0 6 16,7 0-6-16,6 6 8 15,4-2 20-15,-1-1-18 16,1-2-4-16,-7-1-7 15,-5 0 1-15,-4 0 0 16,-8-1-1-16,-5-6-26 0,-6 1-14 16,-6-3-27-16,-4-1-38 15,-1-4-138-15,-4-2-251 16,-6 3-319-16</inkml:trace>
  <inkml:trace contextRef="#ctx0" brushRef="#br0" timeOffset="711035.1117">16983 15726 983 0,'0'0'175'16,"0"0"-136"-16,0 0 22 15,0 0-13-15,0 0 56 16,0 0 17-16,0 0-49 16,-59 107-2-16,59-67-3 15,0 7-21-15,0 1 2 16,7 1-22-16,9 5 14 16,-2-2-11-16,5-1-3 15,-3 1-8-15,-3-5-9 16,4-1-9-16,-2 0 9 15,-2-10-8-15,-1-4-1 16,3-4 0-16,-6-12-11 0,0-3-42 16,-2-9-27-1,-1-4-42-15,2-7-23 0,-2-12-50 16,0-8-437-16</inkml:trace>
  <inkml:trace contextRef="#ctx0" brushRef="#br0" timeOffset="711373.366">17444 15731 1113 0,'0'0'214'16,"0"0"-82"-16,0 0-6 15,0 0-83-15,0 0-24 16,0 0-12-16,0 0 2 15,-42 49 50-15,13-22-5 16,-2 6-14-16,-6-3-20 16,-5 9-4-16,-10-3-5 15,-7 7-10-15,-3 0 0 16,-6 0 7-16,-1 1-7 16,5-2-1-16,4-2 0 15,9-4-11-15,12-3 10 16,14-5-7-16,5-9-12 15,13-3-33-15,7-3-24 0,0-6-9 16,12-4-46 0,9-1-43-16,-5-2-340 0</inkml:trace>
  <inkml:trace contextRef="#ctx0" brushRef="#br0" timeOffset="712133.3369">18515 15387 1166 0,'0'0'160'16,"0"0"-152"-16,0 0 42 15,0 0-16-15,-117 0-1 16,77 20 18-16,0 7 10 16,-3 12 12-16,1 10-22 15,-3 17 6-15,-1 23-25 16,4 24-12-16,10 6 2 16,18-11-4-16,11-21 1 15,3-29 3-15,6-14-15 16,11-4 18-16,12 1-18 15,10 4-6-15,10 2-1 16,9-8-21-16,6-6-21 0,30-11-52 16,-16-5-72-1,-9-10-201-15</inkml:trace>
  <inkml:trace contextRef="#ctx0" brushRef="#br0" timeOffset="712795.8048">19123 15512 1460 0,'0'0'142'15,"0"0"-104"-15,0 0 25 16,0 0-34-16,-82 146 0 16,56-39-1-16,-6 17-19 0,8-7 3 15,5-25-6-15,7-30-5 16,5-22-1-16,7-14 0 16,-3 1-15-16,3-4 15 15,0-9 0-15,0-9 0 16,3-5 13-16,11-12 28 15,18-32 9-15,20-33-28 16,3 3-10-16,2 1-4 16,1 16-8-16,-8 28 0 15,9 10 10-15,3 12 1 16,-2 7 8-16,-7 30-9 16,-12 12-8-16,-13 9 8 15,-13 4-10-15,-13-3-1 16,-2-5 0-16,-25-8 1 15,-14-9 0-15,-13-9 10 0,-9-8 3 16,-7-13 0-16,0 0-4 16,5-17-9-16,9-10-12 15,15-10-51-15,16-1-61 16,23-1-54-16,9 8-84 16,18 11-410-16</inkml:trace>
  <inkml:trace contextRef="#ctx0" brushRef="#br0" timeOffset="713017.7958">20417 15704 952 0,'0'0'799'0,"0"0"-667"0,0 0 65 16,0 0-70-16,0 0-127 15,0 0 0-15,-130 83-13 16,42 21 13-16,3 0-1 15,18-21-7-15,22-28-43 16,18-21-61-16,-1 1-37 16,-15 6-30-16,10-5-114 15,8-20-355-15</inkml:trace>
  <inkml:trace contextRef="#ctx0" brushRef="#br0" timeOffset="713218.9386">19937 15754 1564 0,'0'0'299'0,"0"0"-222"16,0 0-56 0,0 0-21-16,46 79 0 0,-17-32 6 15,12 11 1-15,9 0-6 16,3 0-1-16,4-1-26 16,-8-8-51-16,-1 2-69 15,-12-13-126-15,-11-14-307 0</inkml:trace>
  <inkml:trace contextRef="#ctx0" brushRef="#br0" timeOffset="713409.0768">19801 16048 1609 0,'0'0'166'0,"0"0"-31"16,0 0-64-16,0 0-71 15,84-4-9-15,-6-2 9 16,22-3 0-16,11-3 0 16,-17 0-72-16,-12-1-86 15,-31 3-94-15,-19 0-560 0</inkml:trace>
  <inkml:trace contextRef="#ctx0" brushRef="#br0" timeOffset="713800.2004">21174 15677 1722 0,'0'0'218'0,"0"0"-163"15,-117-9 6-15,27 38-39 16,-11 35-15-16,10 2 8 0,31-3 6 15,32-13-13-15,26-12-6 16,2 1 11-16,18 8 2 16,36 4 12-16,37-6 2 15,37-8-26-15,11-14-3 16,-22-13-114-16,-15-10-83 16,-45-11-165-16,-18-8-856 0</inkml:trace>
  <inkml:trace contextRef="#ctx0" brushRef="#br0" timeOffset="714080.404">21652 15302 1698 0,'0'0'201'0,"0"0"-200"16,0 0-1-16,84 128 14 16,-32-19 17-16,2 14 7 15,-14-2-8-15,-24-5-23 16,-16-18 9-16,-20-4 0 16,-24-5-15-16,-16-10-1 15,-13-6-46-15,-13-14-104 0,19-17-159 16,4-14-1093-16</inkml:trace>
  <inkml:trace contextRef="#ctx0" brushRef="#br0" timeOffset="714692.304">23526 16071 1084 0,'0'0'265'0,"0"0"-137"15,0 0 32-15,0 0-41 16,0 0-34-16,0 0-10 15,14 0-11-15,0 0-5 16,8-7-2-16,10 1 2 16,8-1-31-16,7 0-19 15,5 1-9-15,3 5-20 0,2 1-43 16,-1 0-59 0,-2 0-46-16,-5 1-80 0,-14 8-241 15,-19-1-503-15</inkml:trace>
  <inkml:trace contextRef="#ctx0" brushRef="#br0" timeOffset="714891.4304">23571 16305 1222 0,'0'0'232'15,"0"0"-33"-15,0 0-23 16,0 0-89-16,0 0-15 16,151 30 25-16,-40-26-44 15,-5-1-22-15,-19-3-31 16,-34 0-71-16,-24 0-70 0,2 0-47 15,-6-5-66-15,-8 3-237 16</inkml:trace>
  <inkml:trace contextRef="#ctx0" brushRef="#br0" timeOffset="715137.0956">25303 15539 1407 0,'-90'-7'402'0,"-17"7"-388"0,-12 34 40 16,8 35 1 0,19 24-4-16,10 22 6 0,21 7-12 15,26-2-18-15,28-5-4 16,10-18-5-1,28-6-9-15,6-17-9 0,2-16-16 16,0-15-46-16,1-10-63 16,47 4-77-16,-13-12-100 15,7-8-456-15</inkml:trace>
  <inkml:trace contextRef="#ctx0" brushRef="#br0" timeOffset="715519.3516">26198 16002 1446 0,'0'0'477'16,"0"0"-445"-16,0 0 65 16,-52-83-22-16,-3 70-62 15,-29 13-13-15,-28 30 0 16,-7 30-8-16,22 8 7 16,33-7 1-16,35-19-9 15,25-7 8-15,4 6 1 16,19 2 0-16,37 3 6 15,38-9-4-15,29-18 9 16,7-19-11-16,-20-7-19 16,-29-19 6-16,-35-4-34 15,2-19-6-15,-9-4 2 16,-6-9-5-16,-8-1 20 0,-25 23 36 16,-2 11 73-16,-23 22-35 15,-8 10-36-15,-3 27 7 16,2 16 20-16,9 5-7 15,9 8-6-15,11-1-11 16,5-2-5-16,8-6-16 16,12-4-68-16,32-9-71 15,-5-12-107-15,5-14-333 0</inkml:trace>
  <inkml:trace contextRef="#ctx0" brushRef="#br0" timeOffset="715716.491">27171 15943 1735 0,'0'0'188'16,"0"0"-154"-16,-96 42 7 0,38 2-16 15,-1 12-14-15,-3 9-11 16,7 1 0-16,3-2-43 16,7-2-64-16,5 7-69 15,10-15-116-15,15-18-290 0</inkml:trace>
  <inkml:trace contextRef="#ctx0" brushRef="#br0" timeOffset="715931.6483">26708 15926 1702 0,'0'0'160'15,"0"0"-143"-15,0 0-11 0,26 108 15 16,7-48-4-16,11 6-17 15,6-3-10-15,0-6-28 16,0-1-86-16,-15-16-82 16,-14-15-178-16</inkml:trace>
  <inkml:trace contextRef="#ctx0" brushRef="#br0" timeOffset="716149.2026">26426 16206 1640 0,'0'0'189'0,"0"0"-182"16,118 5 46-16,-3 0-34 15,12 2-6-15,-17-1 3 16,-31-6 0-16,-35 0-16 16,-11 0-60-16,2-6-102 15,-8-1-132-15,-9-3-284 0</inkml:trace>
  <inkml:trace contextRef="#ctx0" brushRef="#br0" timeOffset="716700.1124">27711 15635 580 0,'0'0'902'16,"0"0"-811"-16,0 0 0 15,0 0-11-15,0 0-44 16,0 0-36-16,0 0 0 16,-30 79 0-16,-7 24 0 0,-3 16 19 15,10-4-13-15,12-26 1 16,6-29-2-16,7-17-4 15,-1-7-1-15,3 0 1 16,0-5 0-16,3-2 3 16,0-16-4-16,0-10 0 15,5-3 15-15,13-22 71 16,16-25-43-16,20-26-32 0,4 1-10 16,-1 6 9-1,-5 19-10-15,-12 27-6 0,6 10 5 16,4 10 1-16,-4 17 0 15,-9 20 1-15,-9 8-1 16,-12 2 5-16,-13 2-5 16,-3-2-8-16,-20-8 7 15,-11-9 0-15,-12-6 1 16,-7-9-1-16,-6-11-8 16,0-4-9-16,-6-13-58 15,17-10-86-15,12-3-359 0</inkml:trace>
  <inkml:trace contextRef="#ctx0" brushRef="#br0" timeOffset="717377.6422">28413 15378 1455 0,'0'0'132'15,"0"0"-73"-15,81-20-16 16,-30 20-15-16,4 23-21 16,5 26 30-16,-8 34 7 15,-16 36-28-15,-17 14 16 16,-19 2-23-16,-7-13 5 16,-22-24-7-1,-2-18-6-15,3-24 6 0,1-17-7 16,2-7 0-16,-7 6 0 0,-4-5-13 15,-7-3-9-15,-2-7-28 16,-6-13-51-16,8-8-120 16,15-2-157-16</inkml:trace>
  <inkml:trace contextRef="#ctx0" brushRef="#br0" timeOffset="717641.3242">29697 15906 1502 0,'0'0'250'15,"0"0"-225"-15,0 0 48 0,0 0-29 16,0 0-44-16,0 0-3 16,-112-10-12-16,18 76 15 15,3 6 31-15,15-5-2 16,26-18-14-16,16-12-6 15,0 5-9-15,-2 2-5 16,2 5-25-16,7-9-76 16,7-7-47-16,7-10-122 15,7-16-269-15</inkml:trace>
  <inkml:trace contextRef="#ctx0" brushRef="#br0" timeOffset="717859.4809">29246 15807 146 0,'0'0'1463'16,"0"0"-1283"-16,0 0-47 0,0 0-95 16,0 0-32-16,58 74-5 15,-37-10 13-15,0-3-13 16,-4 7-1-16,-3-1 15 16,-6-11-8-16,1 3-1 15,0-6-6-15,-3-7 0 16,-2-10-44-16,2-13-60 15,-3-19-74-15,-3-4-120 16,0-7-16-16</inkml:trace>
  <inkml:trace contextRef="#ctx0" brushRef="#br0" timeOffset="718075.304">29112 15972 1491 0,'0'0'194'0,"0"0"-131"16,0 0 13-16,0 0-54 15,135 27 23-15,-66-11-13 16,4-2-19-16,-7-2-13 16,4 1-23-16,-10-6-53 15,-8-3-59-15,-13-1-105 16,-18-3-273-16</inkml:trace>
  <inkml:trace contextRef="#ctx0" brushRef="#br0" timeOffset="718717.039">30422 15780 1219 0,'0'0'101'16,"0"0"15"-16,0 0-11 0,0 0-38 16,0 0 36-16,0 0 4 15,37-83-19-15,-55 70-30 16,-9 1-30-16,-16 5-28 15,-23 10 0-15,-25 40 0 16,-13 36 16-16,1 20 4 16,24 8-2-16,31-18 3 15,29-27-10-15,10-17 4 16,9-4 1-16,7 2 5 16,20 6 17-16,18 1-2 15,27-7-10-15,28-8-26 16,26-11-14-16,6-14-103 0,-34-10-68 15,-26 0-203-15</inkml:trace>
  <inkml:trace contextRef="#ctx0" brushRef="#br0" timeOffset="718937.1986">30895 16643 1490 0,'0'0'0'16,"0"0"-67"-16,0 0-776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27T05:04:32.7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2245 15341 863 0,'0'0'135'0,"0"0"-94"16,0 0 2-16,0 0 76 16,0 0-6-16,0 0-10 15,3 0-22-15,0 0-23 16,-3 0-17-16,0 0-2 0,0 0-21 15,0 0-5 1,0 0 2-16,0 0 5 0,0 3 11 16,0-3-4-16,0 0-2 15,0 0 15-15,0 0 1 16,0 0 1-16,0 0 5 16,0 0 0-16,0 0 13 15,0 0-13-15,0 3-10 16,0-3 7-16,0 0-31 15,0 0-7-15,0 0-6 16,0 0-19-16,0 0-87 16,15 0-141-16,22 0 29 15,-1-6-124-15,0-8-734 0</inkml:trace>
  <inkml:trace contextRef="#ctx0" brushRef="#br0" timeOffset="24029.4979">1248 16045 1283 0,'0'0'183'0,"0"0"-136"16,0 0-31-1,0 0 46-15,0 0-24 0,0 0-6 16,0 0-4-16,0 0-28 16,0 0-16-16,0 9-29 15,0 2-73-15,0 12-13 16,2 23 27-16,-2 0-158 16,0-3-485-16</inkml:trace>
  <inkml:trace contextRef="#ctx0" brushRef="#br0" timeOffset="48349.0839">1174 16260 624 0,'0'0'224'16,"0"0"-147"-16,0 0-18 16,0 0 7-16,0 0-31 15,0 0-15-15,0 0 27 16,0 0 3-16,0 0-15 0,0 0-9 16,0 0-24-16,0 0-2 15,0 0 0-15,3 6-8 16,0 1-39-16,4 15-24 15,2-2-58-15,-6 0-179 0</inkml:trace>
  <inkml:trace contextRef="#ctx0" brushRef="#br0" timeOffset="114243.9536">7819 12821 1332 0,'0'0'171'0,"0"0"-114"16,0 0-31-16,0 0 13 16,0 0-14-16,0 0 0 15,0 0 21-15,0 0-5 16,0 0 6-16,0 0-2 16,0 0-18-16,0 0 12 0,0 3-9 15,0-3-5-15,0 0 0 16,0 0-14-16,0 3-3 15,0-3-8-15,0 0-1 16,0 0 0-16,0 0-50 16,-3 0-87-16,-7 4-132 15,-1 2-545-15</inkml:trace>
  <inkml:trace contextRef="#ctx0" brushRef="#br0" timeOffset="154754.7321">3046 15502 1388 0,'0'0'112'0,"0"0"-100"0,0 0-12 15,0 0 0-15,0 0 9 16,0 0-9-16,21-2 15 16,-9-5-15-16,7-9-4 15,-2 6-131-15,-8-4-277 0</inkml:trace>
  <inkml:trace contextRef="#ctx0" brushRef="#br0" timeOffset="227329.2423">2475 3938 1520 0,'0'0'172'16,"0"0"-152"-16,0 0-7 15,98-83-4-15,-47 52 3 16,12 1 17-16,4 7-10 16,0 11-10-16,-6 9 8 15,-13 3-16-15,-11 17 0 16,-16 13 6-16,-15 10-5 15,-9 13-4-15,-28 4-11 16,-20 6-26-16,-6-5 1 0,-4-9 26 16,6-11 12-16,12-12 1 15,13-13 9-15,15-7 48 16,12-6 27-16,3 0-9 16,12-8-43-16,21-10-33 15,14-4-8-15,13 1 8 16,1 4-12-16,0 10 11 15,-7 7-7-15,-9 5-6 16,-11 18-5-16,-7 7-11 16,-12 5 8-16,-9 3 8 15,-6 3 8-15,-18 0 5 16,-15-1 1-16,-25 1 0 16,-25-3 11-16,2-9-9 0,5-10 0 15,12-14 4-15,22-5-6 16,0-10-45-16,15-25-91 15,14 1-116-15,13-3-343 0</inkml:trace>
  <inkml:trace contextRef="#ctx0" brushRef="#br0" timeOffset="227798.5783">3194 3564 907 0,'0'0'139'0,"0"0"33"16,0 0 3-16,0 0-28 15,0 0-53-15,0 0-38 16,0 0-17-16,-10-8-26 0,26 14-13 16,6 14 0-16,11 14 13 15,9 13 35-15,10 22-1 16,6 20-18-16,-1 18 11 15,-6-10-8 1,-17-17-10-16,-16-24-7 0,-9-14-9 16,-3 9-5-16,-6 7 1 15,0 7-2-15,-15-4-17 16,-18-5-21-16,-13-7-10 16,-18-2-50-16,-36-16-70 15,12-13-157-15,6-14-802 0</inkml:trace>
  <inkml:trace contextRef="#ctx0" brushRef="#br0" timeOffset="228093.9522">2084 3912 1264 0,'0'0'161'0,"-96"101"-145"15,35-2-2-15,6 19 9 16,22 4 40-16,27-11 10 16,12-18-20-16,24-17 1 15,9-16-19-15,22-7-13 0,33-7-14 16,27-10-8-16,25-9-10 15,2-27-76-15,-42-7-157 16,-20-16-596-16</inkml:trace>
  <inkml:trace contextRef="#ctx0" brushRef="#br0" timeOffset="229620.5088">4763 3834 1425 0,'0'0'182'0,"0"0"-104"16,0 0-12-16,0 0-22 0,0 0-29 16,0 0-15-16,-4-4-6 15,4 20-19-15,0 23 25 16,3 31 3-16,-3 36 21 15,0 18 2-15,-18 4-20 16,-1-13 3-16,5-32-1 16,5-22-8-16,9-22 1 15,0-8-1-15,6 2 0 16,11-1 12-16,5 0 1 16,8-9 0-16,6-8-3 15,7-10-1-15,8-5 3 16,7-5-12-16,3-18 14 15,5-7-14-15,-2-5-7 0,-4-3-28 16,-8-2-49-16,-6-1-40 16,-1-16-85-16,-14 8-91 15,-7 7-303-15</inkml:trace>
  <inkml:trace contextRef="#ctx0" brushRef="#br0" timeOffset="229874.6917">4738 3791 1031 0,'0'0'390'0,"0"0"-326"0,0 0-31 15,81-63 8-15,-32 43-19 16,6 2 10-16,0 3-21 15,-7 4 1-15,-2 4-12 16,-7 6 0-16,-6 1-44 16,-5 4-124-16,-10 11-128 15,-12 2-424-15</inkml:trace>
  <inkml:trace contextRef="#ctx0" brushRef="#br0" timeOffset="230069.8287">4813 4171 1422 0,'0'0'139'0,"0"0"-126"15,0 0 41-15,116-20-10 0,-31 2 1 16,0-2-11-16,-9 5-33 16,-13 2 17-16,-17 6-18 15,2 0-29-15,7 4-73 16,-13 3-184-16,-18 0-582 0</inkml:trace>
  <inkml:trace contextRef="#ctx0" brushRef="#br0" timeOffset="230512.1469">5556 4189 1415 0,'0'0'202'16,"0"0"-148"-16,0 0 16 15,0 0-13-15,0 0-18 16,0 0-24-16,0 0-15 16,88-59 25-16,-42 59-25 0,-4 1 12 15,1 16-12-15,-4 8 2 16,-8 5-2-16,-7 6 0 16,-12 2 0-16,-12 4 8 15,0 0-8-15,-27 1-1 16,-12-2-1-16,-8-5-5 15,-6-6 7-15,1-6 2 16,0-10-1-16,13-7-1 16,6-7-1-16,14-4-53 15,19-14-86-15,33-23-58 16,13 4-120-16,9 3-71 0</inkml:trace>
  <inkml:trace contextRef="#ctx0" brushRef="#br0" timeOffset="230907.4236">6138 4153 1192 0,'0'0'165'0,"0"0"23"16,0 0-22-16,0 0-63 15,0 0 4-15,0 0-39 16,-91-71-46-16,58 80-22 16,-3 20-7-16,0 14-11 15,6 6 17-15,8 6-1 16,13-4-11-16,9-5 12 15,15-8-5-15,19-8 6 16,14-9 0-16,22-13-19 16,23-8-48-16,-7-16-76 15,-7-11-44-15,-13-9-13 16,-20-3-9-16,0-11 37 0,-4-7 35 16,-12 2 83-1,-12 8 54-15,-12 16 232 0,-3 16 92 16,-3 14-117-16,0 2-141 15,0 25-56-15,-6 11 31 16,4 11 30-16,1 7-8 16,1 2-25-16,3-4-19 15,9-2 6-15,10-5-25 16,2-6 0-16,18-6-98 16,-3-12-81-16,-1-15-216 0</inkml:trace>
  <inkml:trace contextRef="#ctx0" brushRef="#br0" timeOffset="231052.5712">6815 3793 1759 0,'0'0'182'0,"0"0"-182"16,0 0-40-16,0 0-169 15,36 92-42-15,-2-50-97 0</inkml:trace>
  <inkml:trace contextRef="#ctx0" brushRef="#br0" timeOffset="231340.7759">7352 4028 1508 0,'0'0'163'16,"0"0"-104"-16,-104-3 2 0,56 19-17 15,0 7 0-15,8 6-22 16,13 4-13-16,21 1-9 15,6 4-2-15,30 0-5 16,18 1 6-16,13 1 1 16,0 0 6-16,2-3-6 15,-11 2 1-15,-13-3 13 16,-14-2-8-16,-12-3 12 16,-13-3-4-16,-7-1 1 15,-27-4 14-15,-16-3-11 16,-14-5-1-16,-6-5-17 0,3-9-52 15,3-15-58 1,15-11-196-16,23-9-790 0</inkml:trace>
  <inkml:trace contextRef="#ctx0" brushRef="#br0" timeOffset="231587.9421">7977 3780 1859 0,'0'0'174'0,"0"0"-174"16,0 0-42-16,-37 141 34 16,-2-27 8-16,-1 17 28 15,4-4-6-15,11-13-12 16,14-33 25-16,11-19-11 16,0-18-8-16,3-10 3 0,18 1-18 15,12 1 10-15,10-5-10 16,23-14 0-16,-2-16-1 15,39-33-35-15,-21-15-204 16,-22-11-101-16</inkml:trace>
  <inkml:trace contextRef="#ctx0" brushRef="#br0" timeOffset="231946.1966">7598 4343 1360 0,'0'0'149'16,"0"0"-144"-1,0 0 14-15,78 31-18 16,32-25 70-16,36-6 1 16,11 0-36-16,-5-12-15 0,-19 1-14 15,-24 2-1-15,-6-3 16 16,-21 2 54-16,-25 0-43 16,-23 2-25-16,-13-2 3 15,-5-3 22-15,-4-2 28 16,-12-5 6-16,0 0-11 15,-19 2-23-15,-11 4-20 16,-7 5-13-16,-5 9-1 16,-4 6-12-16,-5 21-7 0,3 11 14 15,3 10-5 1,7 4 1-16,15 3 10 0,13-4-9 16,10-4 2-1,13-8-8-15,26-7-16 0,27-9-23 16,41-19-86-16,-10-4-209 15,-6-8-346-15</inkml:trace>
  <inkml:trace contextRef="#ctx0" brushRef="#br0" timeOffset="232286.5858">9053 4253 1699 0,'0'0'165'15,"0"0"-165"-15,0 0-4 16,0 0-33-16,0 0 37 15,0 0 12-15,106 104 8 0,-73-67 2 16,-5 1-14-16,-10-4-8 16,-9-4 11-16,-6-8-11 15,-3-6-16-15,0-9 16 16,0-7 0-16,0-5 35 16,0-23-16-16,10-14-18 15,13-13-1-15,12-3-7 16,10 7-16-16,2 16 12 15,-2 18 11-15,-4 17 22 16,-4 7-16-16,-8 21 7 16,-4 9 17-16,-7 5-7 15,-3 2-7-15,-5 3-4 16,-7-2-12-16,0-3-40 16,11-5-102-16,2-13-160 0,3-11-223 0</inkml:trace>
  <inkml:trace contextRef="#ctx0" brushRef="#br0" timeOffset="232472.6969">10279 4128 842 0,'0'0'889'15,"0"0"-765"-15,0 0-99 16,0 0-24-16,-107 64 0 16,53-22 9-16,-1 8 27 15,9-1-15-15,16 0-12 16,15 0-9-16,15-4 1 15,18-3-4-15,40-4-8 16,44-18-54-16,-4-10-93 16,-10-10-212-16</inkml:trace>
  <inkml:trace contextRef="#ctx0" brushRef="#br0" timeOffset="232757.8952">10591 4385 1395 0,'0'0'190'0,"0"0"-171"16,0 0-19-16,0 0-7 15,0 0 7-15,106-17 67 16,-52 4-21-16,1-6-22 16,-7-5 5-16,-11-3 31 15,-16-1-3-15,-11 0-21 16,-10 2-14-16,-7 10 52 16,-23 9-33-16,-10 7-41 0,-17 12-11 15,-4 19 0 1,-6 16 11-16,1 8 5 0,14 1 26 15,19-2 13-15,18-6-4 16,15-3-9-16,21-4 3 16,36-1-18-16,31-7-10 15,25-12-6-15,-16-9-107 16,-15-12-211-16</inkml:trace>
  <inkml:trace contextRef="#ctx0" brushRef="#br0" timeOffset="233383.2528">13639 4594 1016 0,'0'0'125'0,"0"0"-34"16,-13-74 49-16,1 44 24 15,-6 7 2-15,0 8-49 16,-6 9-39-16,-4 6-46 15,-5 10-32-15,-15 31-9 16,8 7-2-16,1 11 11 16,11 5 14-16,18-11-13 0,10 1 14 15,3-9-9 1,29-11 1-16,7-8 6 0,13-14 0 16,4-11-5-16,3-2 14 15,-11-24-5-15,-5-14 5 16,-16-21 10-16,-14-2-26 15,-13-6-6-15,-3 0-39 16,-22 21-2-16,-8 2 31 16,1 19-2-16,6 16-37 15,14 11-85-15,1 17-146 16,11 1-254-16</inkml:trace>
  <inkml:trace contextRef="#ctx0" brushRef="#br0" timeOffset="233632.4311">14539 4146 1279 0,'0'0'100'0,"-8"-74"-23"0,-17 34 80 15,-14 6-26-15,-10 11-20 16,-9 19-69-16,-2 8-33 16,-4 44-9-16,6 32 0 15,22 29 13-15,21 8 7 16,18-5-2-16,29-17 11 15,3-24-15-15,-5-15-12 16,-8-13-2-16,-2-7-26 16,-4 11-109-16,-3-8-47 15,-5-7-372-15</inkml:trace>
  <inkml:trace contextRef="#ctx0" brushRef="#br0" timeOffset="233767.5277">13963 4593 595 0,'0'0'1523'0,"0"0"-1417"16,0 0-105-16,179-26 0 16,-42 15-1-16,11-2 9 15,6 1-20-15,-14-2-27 16,-46 4-201-16,-16-1-352 0</inkml:trace>
  <inkml:trace contextRef="#ctx0" brushRef="#br0" timeOffset="234150.4863">16432 4419 1790 0,'0'0'249'15,"0"0"-249"-15,0 0-57 16,0 0 30-16,-43 95 27 16,14-42 9-16,6 5-8 15,0 0-1-15,10-3-51 16,13-2-136-16,0-16-138 16,16-17-445-16</inkml:trace>
  <inkml:trace contextRef="#ctx0" brushRef="#br0" timeOffset="234290.5784">16717 4050 1962 0,'0'0'239'0,"0"0"-214"16,0 0-25 0,0 0-156-16,0 0-110 0,-9 71 24 15,18-34-402-15</inkml:trace>
  <inkml:trace contextRef="#ctx0" brushRef="#br0" timeOffset="234611.8057">17298 4028 1612 0,'0'0'210'16,"0"0"-116"-16,0 0-94 0,-20 103-3 16,-2 10 3-16,-1 23 22 15,13 2-13-15,10-21-9 16,10-36 0-16,13-25-27 31,-4-21-5-31,0-11 12 0,-2-2 18 0,-4-11-7 16,-10-8 9-16,-3-9-4 15,-40-35 4-15,-30-10-47 16,-27 7 47-16,-12 18 24 16,16 25 91-16,25 8-7 15,26 15-49-15,7 3-35 16,12 8-23-16,9 2-1 15,14 3-9-15,49-7-23 16,62-13 26-16,45-18-16 16,21-12-81-16,-34-16-94 0,-40-5-417 0</inkml:trace>
  <inkml:trace contextRef="#ctx0" brushRef="#br0" timeOffset="234890.8486">17836 4546 1664 0,'0'0'260'15,"0"0"-260"-15,0 0-26 16,0 0 26-16,0 0 36 16,124 6 17-16,-68-13-37 15,2-8 4-15,-6-4-8 16,-13-4 0-16,-16-1 11 16,-20-2-23-16,-6 0-18 15,-43 6-9-15,-35 17-2 0,0 3 14 16,6 19-3-16,6 14 8 15,25 3 9-15,3 8-10 16,6 7 5-16,22-2 5 16,13-2-9-16,36-1-3 15,49-12-37-15,34-20-45 16,-8-9-181-16,-20-8-561 0</inkml:trace>
  <inkml:trace contextRef="#ctx0" brushRef="#br0" timeOffset="235199.1399">18443 4398 973 0,'0'0'967'16,"0"0"-863"-16,0 0-104 16,0 0-19-16,0 0-19 15,0 0 38-15,63 96 1 16,-40-52 11-16,-1 1-12 0,-9-3 0 16,-10-4-6-16,-3-8-56 15,0-9 22-15,0-12 26 16,-3-9 14-16,3-16 25 15,15-32-24-15,18-5-1 16,10-8-22-16,9 4-25 16,0 25 47-16,2 14 21 15,-9 18 8-15,-8 15 8 16,-8 23-9-16,-7 9 2 16,-8 4-15-16,-4-1-14 15,-10-1-1-15,3-10-59 0,0-11-125 16,29-28-98-16,1-4 6 15,7-23-837-15</inkml:trace>
  <inkml:trace contextRef="#ctx0" brushRef="#br0" timeOffset="235350.9431">19447 4084 1639 0,'0'0'194'16,"0"0"-168"-16,-6 98-26 15,-4 15 60-15,2 20 30 16,6 2-27-16,2-19-38 15,0-33-6-15,0-22-19 16,-11 0-69-16,-4-22-145 16,-8-9-301-16</inkml:trace>
  <inkml:trace contextRef="#ctx0" brushRef="#br0" timeOffset="235604.12">19050 4535 1809 0,'0'0'17'15,"0"0"-16"-15,173 3-1 16,-17 0 11-16,7-3-5 16,-22 0-6-16,-46-5 0 15,-47-7-79-15,-15 2 1 16,-3 0 20-16,-5 2 58 16,-5 2 18-16,-17 6 25 15,-3 4-16-15,0 19-27 16,-16 12 20-16,0 9 29 0,3 6-16 15,2 6-21 1,7-4 4-16,9 7-16 0,14-12-88 16,1-18-264-16</inkml:trace>
  <inkml:trace contextRef="#ctx0" brushRef="#br0" timeOffset="235753.2294">20183 3986 1857 0,'0'0'0'0,"0"0"-141"16,0 0 88-16,-6 123-21 15,20-64-215-15,8-8-704 0</inkml:trace>
  <inkml:trace contextRef="#ctx0" brushRef="#br0" timeOffset="235920.8956">20626 4130 1257 0,'0'0'222'16,"0"0"-192"-16,-26 72-2 16,1 8 59-16,4 27 1 15,12 7-21-15,9-21-28 16,0-26-3-16,9-25-36 16,-2 10-38-16,-2-10-124 15,-4-7-354-15</inkml:trace>
  <inkml:trace contextRef="#ctx0" brushRef="#br0" timeOffset="236370.9797">20239 4623 1280 0,'0'0'648'0,"0"0"-648"0,0 0-24 16,176-68 2-16,-44 43-7 15,9 2-3-15,-25 7-11 16,-38 9 10-16,-36 1 20 15,-10-1-97-15,-4-3-177 16,-1-1 36-16,-5-1 50 16,-8 2 201-16,-10 7 35 15,-4 3 33-15,0 7-51 16,0 16 45-16,0 5 45 16,0 3-40-16,4-2-19 15,16-3-15-15,8-8-8 0,7-9-3 16,-4-9 4-16,3 0 22 15,-1-19 1-15,-5-8-3 16,-2-2 26-16,-6 2-23 16,-4 7-30-16,-9 12 42 15,-3 8-61-15,-1 28-7 16,3 33 6-16,5 27 0 16,4 11 1-16,-2-1 10 15,-1-24 5-15,-9-22 23 16,-3-15 24-16,0-5-26 0,-22-3-7 15,-13-2 5-15,-23-6 20 16,-6-12-3-16,-6-9-51 16,-30-26-50-16,25-9-161 15,7-6-859-15</inkml:trace>
  <inkml:trace contextRef="#ctx0" brushRef="#br0" timeOffset="237021.4511">22720 4628 872 0,'0'0'765'0,"0"0"-735"15,0 0-30-15,0 0-17 16,0 0 7-16,0 0 10 15,0 0 5-15,80 23 11 16,-48-23 32-16,4 0 4 16,1-6-24-16,-2-9 1 15,-4-5-18-15,-9-1-3 16,-11-4 19-16,-10 2-20 16,-1-1 3-16,-23 4-10 0,-15 7-4 15,-25 13-2 1,-1 0-10-16,-4 24 3 0,-2 17 12 15,23 9-4-15,7 10 5 16,21 5 8-16,19 2-7 16,15-3 17-16,41 3-18 15,35-7 0-15,32-19 0 16,8-24-87-16,-28-17-165 16,-28-12-457-16</inkml:trace>
  <inkml:trace contextRef="#ctx0" brushRef="#br0" timeOffset="237248.5522">23605 4098 1833 0,'0'0'165'16,"0"0"-165"-16,0 0-43 16,-48 73 17-16,15 3 26 15,-2 27 0-15,2 11 8 16,12-1 0-16,9-8-7 15,5-12 16-15,2-1-17 16,1-5-2-16,4-19-67 16,0-20-91-16,12-17-117 15,12-18-118-15,-1-9-602 0</inkml:trace>
  <inkml:trace contextRef="#ctx0" brushRef="#br0" timeOffset="237542.0791">23751 4861 1390 0,'0'0'149'0,"0"0"-101"16,0 0-1-16,0 0-25 16,0 0-15-16,114-65 3 15,-71 43 8-15,0-3 7 16,-9-3-6-16,-8-1 16 16,-13-4 11-16,-10 4-24 15,-3 2 3-15,-25 6-25 16,-14 9-1-16,-13 12-15 15,-8 4-2-15,-1 25 10 16,7 7 8-16,11 10 6 16,16 1 8-16,17 3-12 0,10-2 9 15,19-3 1 1,22-4-11-16,24-3-1 0,29-13-1 16,15-18-97-16,-15-7-160 15,-25-7-543-15</inkml:trace>
  <inkml:trace contextRef="#ctx0" brushRef="#br0" timeOffset="238133.4893">24285 4582 1498 0,'0'0'66'16,"0"0"-45"-16,0 0-21 16,0 0 11-16,0 0-11 15,83-48-32-15,-70 76 13 16,-3 13 18-16,-2 7 1 16,-4 7 0-16,-4-2-1 15,0-3-29-15,0-9-2 16,0-13 17-16,0-11 9 15,0-13 6-15,0-4 52 16,14-11 85-16,4-22-3 16,16-23-105-16,0-2-4 15,5-4-9-15,-2 4-15 16,-10 23-1-16,-6 11 0 16,-7 19-10-16,-8 10-53 0,1 27 28 15,-1 13 35-15,0 9-1 16,3 2-4-16,3-6 5 15,-2-9 0-15,4-13 0 16,0-12 2-16,2-11 4 16,3-5 67-16,6-12 29 15,9-21-43-15,13-19-34 16,-1-2-19-16,-1-1-6 16,-7 6-53-16,-16 25 29 15,-6 8 24-15,-9 16-60 16,-5 13-15-16,1 22 56 15,3 12 18-15,4 8 1 0,4 1 0 16,5-1 0-16,-1-7 5 16,1-9-5-16,1-11 0 15,15-19-29-15,-2-9-149 16,0 0-533-16</inkml:trace>
  <inkml:trace contextRef="#ctx0" brushRef="#br0" timeOffset="238443.6977">25428 4696 1182 0,'0'0'138'0,"0"0"-124"16,0 0 8-16,0 0 13 15,0 0 45-15,0 0 30 16,81 75-21-16,-50-75-9 16,-1 0-36-16,-2-14-2 15,-2-11-18-15,-6-5-14 0,-7-7-10 16,-9-3-74-16,-4 5 11 15,-15 8 40-15,-18 12 7 16,-13 15 10-16,-8 8-11 16,0 26 17-16,2 12 28 15,13 11-13-15,13 5-5 16,17 1-4-16,9 4 4 16,18-3 3-16,19-5-6 15,14-10-7-15,5-12-3 0,22-27-68 16,-11-10-166-1,-15-10-627-15</inkml:trace>
  <inkml:trace contextRef="#ctx0" brushRef="#br0" timeOffset="238771.9267">25846 4521 1403 0,'0'0'143'16,"0"0"-101"-16,0 0-42 15,0 0-23-15,0 0 23 16,43 106 0-16,-20-58 0 15,4 1 0-15,-5-2 7 16,-3-5-7-16,-7-10 0 16,-6-7-42-16,-1-13-44 15,-2-12 66-15,2-1 20 16,4-27 39-16,11-23 6 0,2-4-29 16,10-7-2-1,6 1-14-15,-3 19-26 0,-4 9 26 16,-7 22 14-16,-8 11-1 15,-8 24-13-15,-4 27 21 16,0 22-2-16,0 0 0 16,0-4-17-16,8-8 10 15,6-13-12-15,9 0-26 16,18-1-139-16,-5-19-111 16,-3-18-447-16</inkml:trace>
  <inkml:trace contextRef="#ctx0" brushRef="#br0" timeOffset="239034.1156">26892 4123 1162 0,'0'0'128'16,"0"0"-78"-16,-64 113 17 15,41-41-12-15,11 18-10 16,12 19-10-16,0 8 5 15,17-7-4-15,1-10-16 16,-4-15-11-16,-1-16-9 16,-3-15 2-16,0-17 0 15,1-8-2-15,1-2 6 16,6-3-6-16,5-3-7 16,24-20-31-16,-4-1-135 0,-3-7-312 15</inkml:trace>
  <inkml:trace contextRef="#ctx0" brushRef="#br0" timeOffset="239232.8557">26599 4602 1435 0,'0'0'160'15,"0"0"-150"-15,0 0 4 16,0 0 4-16,0 0 26 15,152 21 10-15,-38-13-27 16,17-4-27-16,0-4-35 16,-35-11-271-16,-29-7-1045 0</inkml:trace>
  <inkml:trace contextRef="#ctx0" brushRef="#br0" timeOffset="239382.9626">27806 4380 1134 0,'0'0'610'0,"0"0"-540"16,0 0-11-16,0 0-59 16,0 0-7-16,0 0-52 15,0 0-74-15,2 81-142 16,-1-36-786-16</inkml:trace>
  <inkml:trace contextRef="#ctx0" brushRef="#br0" timeOffset="239529.0685">27753 5114 1603 0,'0'0'180'0,"0"0"-126"15,0 0-26-15,0 0-28 16,0 0-18-16,0 0-108 16,0 0-405-16</inkml:trace>
  <inkml:trace contextRef="#ctx0" brushRef="#br0" timeOffset="246336.3466">20748 3371 1106 0,'0'0'153'15,"0"0"-96"-15,0 0 43 16,0 0-23-16,0 0 14 15,0 0-25-15,-3 3-12 16,3-5 1-16,0 1-8 16,0 1-19-16,0 0-12 15,0 0-16-15,0 0 6 16,0 0-6-16,0 0-8 16,0 0 7-16,7 3-18 15,12 4 19-15,3 1 16 0,8 2-4 16,6-3 8-16,2-1-4 15,1-5-5-15,-2-1 6 16,-2 0 1-16,-6-1-3 16,-2-8 5-16,-4 2-18 15,-5-1 9-15,-1-2-5 16,-4 2 6-16,-2-4-12 16,-3-1-1-16,-4-2 1 15,-2-3-20-15,-2-3 4 16,0-1 14-16,0 2-14 15,-5 1 15-15,-7 2-5 16,-4 2 5-16,-5 0-1 16,2 4-12-16,-10 2-5 0,1 1 13 15,0 2-9-15,-5 2 8 16,4 0 6-16,3 1-1 16,-3 3 2-16,6 0-2 15,-3 0-9-15,1 0 9 16,-1 4-2-16,1 6-5 15,1 3 9-15,0 4-1 16,2 3 1-16,3 2 13 16,-4 5-11-16,7 1 17 15,-2 2-8-15,3 2 1 16,-1 1-10-16,5 0 6 0,2 1-6 16,2-1 6-16,5-2-7 15,2-1 13-15,0-1-13 16,10-2 11-16,9-2-2 15,1 0-1-15,9-4 1 16,3-3-8-16,6-1 4 16,5-6 1-16,-1-1-6 15,1-3 12-15,2-2-6 16,-3-4-6-16,1 0-1 16,-7 1 1-16,-4-2-1 15,-5 0 0-15,-4 0-14 16,-4 0-31-16,-4 0-12 15,5-4-62-15,-4-8-130 16,-1-1-285-16</inkml:trace>
  <inkml:trace contextRef="#ctx0" brushRef="#br0" timeOffset="246767.6145">21375 2743 1096 0,'0'0'378'0,"0"0"-284"16,0 0-51-16,0 0-32 0,0 0-11 15,0 0 0-15,0 0 28 16,46 106 10-16,-22-60-12 16,3 5 11-16,3 0-4 15,-4 2 4-15,3 1-7 16,-4 0 10-16,-1-2-17 16,-3 0-1-16,0-1-10 15,-5-3-2-15,-1 0-2 16,-4 0-7-16,-5 0 14 15,-6 0-8-15,0 0-6 16,-3 0 0-16,-16 1-1 0,-4 1-6 16,-7-1-29-1,-6-4-47-15,-7-2-9 0,-24 2-68 16,9-13-201-16,7-11-796 16</inkml:trace>
  <inkml:trace contextRef="#ctx0" brushRef="#br0" timeOffset="247328.0069">20307 2849 403 0,'0'0'632'16,"0"0"-561"-16,0 0 40 16,0 0-9-16,-84-30 50 15,55 30-68-15,0 7-49 16,-3 13-11-16,1 7-7 0,-2 5 27 16,3 5-27-16,0 4-15 15,4 4 14-15,-4 1-9 16,1 5-5-16,3 3 17 15,0-1-11-15,10 4 5 16,3 1 4-16,10 1 2 16,3 1 6-16,10 1-10 15,11 0-9-15,10 0-2 16,7-2-4-16,2-1 0 16,5-3 1-16,0-3-1 15,4-4 8-15,-3-6-3 16,-1-6-5-16,14-7-58 15,-11-9-84-15,-9-10-204 0</inkml:trace>
  <inkml:trace contextRef="#ctx0" brushRef="#br0" timeOffset="250483.9188">2869 5861 727 0,'0'0'917'0,"0"0"-899"0,0 0-18 16,0 0-1-16,-54 136-6 16,33-23 7-16,-1 14 16 15,8-1 0-15,4-18 4 16,7-18-11-16,3-17-9 15,0-21 0-15,0-18-1 16,3-11-68-16,18-7-104 16,-6-5-62-16,1-11-300 0</inkml:trace>
  <inkml:trace contextRef="#ctx0" brushRef="#br0" timeOffset="250649.0387">2870 5952 1413 0,'0'0'201'0,"0"0"-148"16,54-91-35-16,4 49-18 16,30-5 11-16,-4 10-11 15,-1 11-1-15,-14 16 1 16,-8 17-99-16,-10 17-150 16,-14 2-260-16</inkml:trace>
  <inkml:trace contextRef="#ctx0" brushRef="#br0" timeOffset="250840.1734">2878 6412 1545 0,'0'0'176'16,"0"0"-176"-16,0 0 19 16,0 0-10-16,89-55 2 15,1 14-3-15,26-7-8 16,14-3-7-16,-6 10-54 15,-17 10-103-15,-40 13-63 16,-20 7-316-16</inkml:trace>
  <inkml:trace contextRef="#ctx0" brushRef="#br0" timeOffset="251115.3698">3703 6076 909 0,'0'0'308'0,"0"0"-223"15,-97 63 68-15,46-5-44 16,0 22-35-16,10-3-13 15,11-8-26-15,21-10-12 16,9-16-4-16,6-3-19 16,16-3 11-16,14-12-1 15,10-16-9-15,9-9 5 16,8-14 8-16,-2-21 2 16,0-13 14-16,-10-19-11 15,-15-19 3-15,-26-18-3 16,-10 8-19-16,-10 23-16 0,-8 26-11 15,-3 31 18 1,-1 2 9-16,-1 5-57 0,-7 9-68 16,5 9-160-1,9 10-438-15</inkml:trace>
  <inkml:trace contextRef="#ctx0" brushRef="#br0" timeOffset="251686.3599">4101 6526 1099 0,'0'0'261'15,"0"0"-177"-15,0 0 45 16,0 0-27-16,0 0-16 0,21-73-42 16,-9 29-31-1,4-8 5-15,-2-3-17 0,2-3 13 16,-1 2-14-16,0 4-1 15,-6 13-1-15,-3 12 2 16,-3 13 0-16,-3 8-21 16,0 6-49-16,0 0-7 15,0 0-33-15,6 2 29 16,1 5 53-16,8 0 12 16,0-1 8-16,5-2 8 15,-4 0-1-15,-1-1 1 16,-5 0-1-16,-4-2 0 15,-3-1 1-15,-3 2 10 16,0-2-1-16,0 0 7 0,0 0 27 16,0 0 14-16,0 0-31 15,0 0-8-15,-1 0-2 16,-1 0-6-16,2 0 1 16,0 0-5-16,-3 1-6 15,0 11 0-15,0 7-7 16,-7 12 7-16,1 9 0 15,3 6 1 1,-3 2 0-16,8-3 20 0,1-1-2 16,0-6 7-16,5 1-8 15,9-9-5-15,8-1 7 16,5-8-11-16,4-4 3 16,5-9-2-16,0-8-10 15,6 0-25-15,21-35-68 0,-11 1-158 16,-6-4-108-16</inkml:trace>
  <inkml:trace contextRef="#ctx0" brushRef="#br0" timeOffset="252578.2485">5432 6317 1420 0,'0'0'183'15,"0"0"-182"-15,0 0 14 16,0 0-6-16,0 0 4 16,101 39 10-16,-56-39 30 15,7 0 9-15,2-10-16 16,-3-9 6-16,-8-1-8 16,-9 1 0-16,-14-5 8 15,-7-3-19-15,-13-3 8 16,0-1-14-16,-13 0-27 0,-10 4 11 15,1 12-10 1,-5 9-2-16,-1 6-11 0,-8 35-13 16,-6 30 13-16,5 5-7 15,9-4 10-15,14-7 9 16,14-18-15-16,0 3-6 16,8 1-3-16,14-10-13 15,11-11-12-15,9-10-60 16,19-14-31-16,33-31-123 15,-15-5-70-15,-9-10-196 0</inkml:trace>
  <inkml:trace contextRef="#ctx0" brushRef="#br0" timeOffset="252790.4023">6163 6192 1147 0,'0'0'263'0,"0"0"-66"0,0 0-114 16,0 0-65-16,0 0-9 15,0 0 8-15,115 25 17 16,-72-7 26-16,0 5-8 15,-4 7-25-15,-15 6-27 16,-9 4-2-16,-15-1 2 16,-3 4-13-16,-24-8 2 15,-7-7 10-15,-5-5-4 16,3-10-7-16,-1-11-26 16,13-10-66-16,6-13-136 15,18-8-293-15</inkml:trace>
  <inkml:trace contextRef="#ctx0" brushRef="#br0" timeOffset="253006.5513">7073 6099 1502 0,'0'0'247'16,"0"0"-169"-16,-121 32-55 15,17 19-22-15,4 2 8 16,15 0 20-16,34-14 0 15,24-5-11-15,2 2-18 16,11 6 0-16,14 0-14 16,20-2-46-16,65-16-11 15,43-24-17-15,-7 0-202 16,-11-19-485-16</inkml:trace>
  <inkml:trace contextRef="#ctx0" brushRef="#br0" timeOffset="253330.0209">7115 6207 1756 0,'0'0'114'15,"0"0"-105"-15,-49 100-9 16,43-51-6-16,6-8-6 16,19-5-27-16,17-10 21 15,16-13 8-15,9-8-2 16,3-5 1-16,-4-17-11 15,-6-11 16-15,-11-8 5 16,-10-3 1-16,-14-1 0 16,-13 8 14-16,-6 9-2 0,0 12 116 15,-10 11-75-15,-8 7-51 16,-6 19-2-16,-6 7-9 16,5 10 8-16,5 0 0 15,4 4 1-15,10-5-1 16,6-2-38-16,6-1-100 15,10-9-148-15,7-14-461 0</inkml:trace>
  <inkml:trace contextRef="#ctx0" brushRef="#br0" timeOffset="253817.2106">7758 6251 1152 0,'0'0'786'0,"0"0"-786"16,0 0 0-16,0 0-10 15,0 0-2-15,97 27 5 16,-66-2 6-16,-4 6-9 16,-5 6-5-16,-11 4-13 15,-5-1-7-15,-6-4 3 16,0-9 7-16,0-9 24 16,0-11 0-16,0-7 1 15,0-2 63-15,6-21 9 16,7-11-72-16,11-7-21 15,12-4-31-15,7 4 25 16,5 11 10-16,0 13 8 0,-7 17 9 16,-8 3-1-16,-10 23 1 15,-7 10 0-15,-10 8-7 16,-6 1-25 0,0-4 4-16,0-4-10 0,0-13 32 15,0-12-1-15,0-9 7 16,6-3 31-16,15-17 52 15,10-16-48-15,11-13-35 16,11-7-15-16,6 1-24 16,-7 8 10-16,-4 17 17 15,-12 18 12-15,-8 9 0 16,-10 43 25-16,-15 27-9 16,-3 2 7-16,0-1 14 15,-3-12-26-15,0-19-11 16,3 1-26-16,3-6-55 0,9-17-189 0</inkml:trace>
  <inkml:trace contextRef="#ctx0" brushRef="#br0" timeOffset="261584.0325">9159 6786 103 0,'0'0'59'0,"0"0"-59"0</inkml:trace>
  <inkml:trace contextRef="#ctx0" brushRef="#br0" timeOffset="261756.1574">8893 6657 183 0,'0'0'0'0</inkml:trace>
  <inkml:trace contextRef="#ctx0" brushRef="#br0" timeOffset="262267.5242">8993 6377 624 0,'0'0'142'15,"0"0"-28"-15,0 0-22 0,0 0 1 16,0 0-25-16,0 0 10 16,0 0 15-16,0-24 14 15,0 24-26-15,0 4-68 16,-3 28-13-16,-9 36-8 16,-10 34 3-16,-2 15 5 15,2-4 1-15,11-27 6 16,5-33 5-16,6-13-12 15,0-8 0-15,0 2 1 16,0 0 0-16,0-3 5 16,0-11-6-16,0-10-55 15,0-10-74-15,6-6 42 16,8-24 20-16,5-22-169 0,2-27 40 16,-3-24-13-1,-2-10-39-15,-13 7 248 0,-3 23 85 16,0 28 215-16,0 16-104 15,0 12 1-15,6-3-58 16,2 2-26-16,8-3-60 16,6 8-19-16,11 2-14 15,6 2-19-15,10 2 1 16,-1 7 12-16,1 8-8 16,-10 2-6-16,-9 19-9 15,-11 13 1-15,-19 9-7 16,-4 8 15-16,-29 8 15 15,-15-1 1-15,-10 0-8 16,-6-6 7-16,4-9-15 0,8-10 1 16,10-14 12-16,17-8-13 15,25-25-41-15,0-14-75 16,19-10-237-16</inkml:trace>
  <inkml:trace contextRef="#ctx0" brushRef="#br0" timeOffset="262521.701">9653 5761 700 0,'0'0'600'16,"0"0"-518"-16,0 0-6 16,0 0-67-16,0 0-9 0,0 0-23 15,0 0 3-15,-51 174 18 16,48-53 2-16,3-1 1 15,0-14 12-15,-5-22-12 16,-2-17 7-16,1-15-1 16,0-11-7-16,3-8-7 15,0 3-61-15,3-3-95 16,9-15-90-16,12-12-332 16,3-6 209-16</inkml:trace>
  <inkml:trace contextRef="#ctx0" brushRef="#br0" timeOffset="262840.9282">9899 6482 818 0,'0'0'110'0,"0"0"-84"16,0 0-15-16,0 0-1 15,88 20-9-15,-69-20 76 16,2-6 44-16,-3-12-29 16,3-3-37-16,-9-4-29 15,-2-4 4-15,-7 3 4 16,-3-4 0-16,-13 0-7 15,-11 9-10-15,-10 3-7 16,-5 17-10-16,-6 1-9 16,-4 27-1-16,-3 29 9 15,10 1-1-15,6 11 2 16,17 0 1-16,15-13 10 16,4 4 8-16,26-12-1 0,13-8 36 15,13-10-12-15,12-11-20 16,18-11 4-16,18-7-26 15,11-24-97 1,-16-3-227-16,-28-5-515 0</inkml:trace>
  <inkml:trace contextRef="#ctx0" brushRef="#br0" timeOffset="264307.9036">10796 6250 582 0,'0'0'285'0,"0"0"-194"16,0 0 11-16,0 0 10 0,0 0-46 15,0 0 2 1,4-61 62-16,-1 53-27 0,0-1-30 16,-3 2-12-16,0 3-8 15,0 1-2-15,0 3-29 16,0 0-15-16,0 0-7 16,0 0-41-16,0 4-68 15,-18 43-140-15,3-1 32 16,-1 3-152-16</inkml:trace>
  <inkml:trace contextRef="#ctx0" brushRef="#br0" timeOffset="264475.0263">10885 6680 1156 0,'0'0'118'0,"0"0"-90"16,0 0-28-16,0 0-9 15,0 0-39-15,0 0-92 16,0 0 21-16,46 0-180 0</inkml:trace>
  <inkml:trace contextRef="#ctx0" brushRef="#br0" timeOffset="265213.3938">4634 7150 454 0,'0'0'75'0,"0"0"-53"15,0 0-1-15,-87-37 20 16,68 26 8-16,1 1 43 16,9 2-4-16,3 3 18 15,6 3-6-15,0-1-27 0,15 3-47 16,19 0-24-16,33 4-2 16,44 11 13-16,63 11-5 15,29-6 12-15,24-9-20 16,10-11 14-16,-10-7-1 15,16-16 5-15,5-7-17 16,-2 1 25-16,-6-1-16 16,-13 3 9-16,-18 8 1 15,-18 5-2-15,-27 4-12 0,-24 4-6 16,-35 3 0 0,-31 3 8-16,-29 0-8 15,-9 0-1-15,-3 0 1 0,-2 3-7 16,-1 0-6-1,-14 4-25-15,-8-1-71 0,-5 0-151 16,-3-5-275-16</inkml:trace>
  <inkml:trace contextRef="#ctx0" brushRef="#br0" timeOffset="309980.944">11947 6647 314 0,'0'0'56'16,"0"0"-30"-16,0 0 20 15,-5 91 49-15,27-70-4 16,6-7 10-16,5 0-37 15,7-5-38-15,-4-5-15 16,13-4-11-16,-10 0-98 16,-8-7-176-16</inkml:trace>
  <inkml:trace contextRef="#ctx0" brushRef="#br0" timeOffset="311584.0894">12283 6337 849 0,'0'0'146'16,"0"0"-81"-16,0 0 2 15,0 0-25-15,0 0-19 16,0 0 10-16,0 0-1 16,-55-26-10-16,47 22 15 15,2 1 0-15,-4 1-19 16,-2 0 1-16,-2-1-18 15,1 3 0-15,-6 0 6 16,-3 0-7-16,-1 10 10 16,-7 0-9-16,2 7 6 0,-5 0 2 15,3 2-7-15,2 0 4 16,4-1 4-16,6 2-8 16,0 0 2-16,9 0-4 15,0 1 1-15,5 0 8 16,1 3-9-16,3 0 6 15,0 3 2-15,0 0-7 16,3 0 13-16,7-2 5 16,3 0-1-16,4 1 9 15,1-4-15-15,1-2 8 16,2-3-5-16,1 0-8 16,4-5 19-16,1-3 1 15,-2 0-8-15,-1-4-2 16,0-2-7-16,0 0 5 15,1-3 1-15,2 0-10 0,-2 0 10 16,2-2-7-16,-3-2-8 16,0-3 10-16,-4 2-10 15,-1-1 6-15,-3 1-7 16,-6 0 1-16,4 1 5 16,-5 0-6-16,-3 1 1 15,0 0 0-15,1 0 0 16,-4 0 5-16,1-1-5 15,3 3-1-15,-1-4 10 16,0 1-9-16,1 0 5 16,-1-2 0-16,0 3-5 15,0-4 12-15,3 3-7 0,-3-4-4 16,0-1 10 0,0 1-12-16,-3-2 6 0,3 0 1 15,-2 0-7-15,-1 0 1 16,0 0 1-16,0 3-2 15,-2 0 5-15,3 2-5 16,-4-2 0-16,3 4 2 16,-3-1-2-16,3 0 7 15,-3-2-7-15,3 0 0 16,0-2 0-16,-3-1 0 16,0-1 1-16,0 3-1 15,0-2 1-15,0 1 6 16,0-2-7-16,0 2 0 0,0-2 9 15,0 0-8-15,-3 0 6 16,-3 2 4-16,-1-2-10 16,3 0 0-16,1 1-1 15,-4 1 0-15,4 0 8 16,0 2-8-16,0 1 1 16,0-1-1-16,0 2 0 15,0 1 0-15,3 0 0 16,-3 0-9-16,0 3 9 15,0-3 0-15,3 0 1 16,-6 2 1-16,3-2-2 16,0 0 0-16,0 0 0 15,-3 2 0-15,0-3 0 16,3 1 0-16,-4 0 0 16,-2-1 0-16,1 1-10 0,-2-1 8 15,-2 0-7-15,0-1 9 16,-2 1 5-16,7 0-5 15,-2 1 0-15,-1-1-1 16,4 0 2-16,-1 1-1 16,1 0 0-16,2-1 0 15,-3 0 7-15,1 1-7 16,0-1-1-16,0 1 1 16,-3 0-8-16,1 0-5 15,1 3-25-15,-2 0-17 0,-1 0-17 16,-2 0-24-1,-6 4-32-15,6 6-115 16,0-4-348-16</inkml:trace>
  <inkml:trace contextRef="#ctx0" brushRef="#br0" timeOffset="317432.3241">16350 5953 0 0,'0'0'0'0,"0"3"0"16,0-2 0-16,0 1 0 16,0 0 0-16,6 3 0 15,1-4 0-15,2 5 0 16</inkml:trace>
  <inkml:trace contextRef="#ctx0" brushRef="#br0" timeOffset="363343.0876">13745 6209 1322 0,'0'0'155'0,"0"0"-65"15,0 0-49-15,0 0-15 0,0 0-26 16,0 0-4-1,0 0-40-15,-9-28-148 0,9 43-137 16,0 0-189-16</inkml:trace>
  <inkml:trace contextRef="#ctx0" brushRef="#br0" timeOffset="364180.8966">13951 6549 434 0,'0'0'91'0,"0"0"38"15,0 0 66-15,0 0-18 16,0 0-7-16,0 0-33 16,0 0-12-16,-12-67-55 15,4 64-50-15,4 2-20 16,1 1-9-16,3 0-75 15,0 0-65-15,0 0-89 16,0 0 91-16,0 0 28 16,1 0 44-16,2 3 51 15,-3-2 11-15,0-1 13 0,0 3 7 16,0-2 43 0,0 2 35-16,0 0-7 0,-6 1 2 15,-4 2 11-15,-6 4-10 16,-7 0-13-16,-2 4-15 15,-8 3-19-15,1-2-1 16,6 5-2-16,2 0 2 16,8 0 5-16,10-1-5 15,6 1-4-15,3 0 5 16,19-3-24-16,11 0 10 16,13 0 2-16,2-3-5 15,1 1-1-15,-1 0-14 16,-8-1-1-16,-10 1 0 0,-12 1 0 15,-8 0-2-15,-4 0-5 16,-6 3 6-16,-3-2 7 16,-13-3 4-16,-11 2 0 15,-1-3-1-15,-5-3-9 16,1 0 6-16,0-6-7 16,-1-2-12-16,1-1-78 15,-7-1-123-15,10 0-49 16,2 0-337-16</inkml:trace>
  <inkml:trace contextRef="#ctx0" brushRef="#br0" timeOffset="364472.1016">13464 6690 1120 0,'0'0'132'16,"0"0"-22"-16,0 0 31 0,0 0-48 16,0 0-28-16,0 0-21 15,0 0-40-15,-1-16-4 16,-2 36-7-16,0 13 7 16,0 3 22-16,-6 10-13 15,-1-6 1-15,0 4-10 16,1-5 1-16,1-3-1 15,2-5 0-15,0-3-17 16,3-1-61-16,-3-3-153 16,6-12-277-16</inkml:trace>
  <inkml:trace contextRef="#ctx0" brushRef="#br0" timeOffset="365241.6466">15636 6449 814 0,'0'0'240'16,"0"0"-8"-16,0 0-23 15,0 0-67-15,0 0-37 16,0 0-64-16,-111-39-21 16,56 61-20-16,-3 9 0 0,0 11-1 15,8 5 2-15,12-2-2 16,18-4 1-16,14-6-19 15,6-8 6-15,18-13-11 16,23-6 24-16,10-8 34 16,15-8-12-16,2-15-11 15,0-11-3-15,-10 2-8 16,-13 2 0-16,-12 7-1 16,-17 12 0-16,-10 11-12 15,-6 4-32-15,0 23 33 16,-6 9 12-16,0 7 0 15,0 0-37-15,6-5-85 16,0-10-71-16,6-11 19 16,48-17-16-16,-2-11 47 15,4-13-131-15</inkml:trace>
  <inkml:trace contextRef="#ctx0" brushRef="#br0" timeOffset="365591.2321">16450 6029 985 0,'0'0'378'16,"0"0"-378"-16,-6 123 0 16,-3-24 10-16,6 6 28 15,-1-15-1-15,4-25 5 16,0-24-18-16,4-6-16 16,2 2 4-16,0-4-9 15,-3-2 3-15,1-11-6 16,-4-8 0-16,0-12 20 0,-4 0 60 15,-20-19 59 1,-7-12-119-16,-11-7-20 0,-4 3-13 16,-2 6 13-1,-1 17 2-15,4 12 11 0,2 8-13 16,5 20 0-16,15 8 10 16,12 0-9-16,11-2 0 15,27-8 0-15,32-7-1 16,37-13 40-16,32-9-40 15,11-26-3-15,-12-21-130 16,-39 8-162-16,-34 1-309 0</inkml:trace>
  <inkml:trace contextRef="#ctx0" brushRef="#br0" timeOffset="366073.5054">17178 6118 1416 0,'0'0'328'15,"0"0"-243"-15,0 0-56 16,0 0-29-16,0 0 0 15,-24 119 3-15,10-59 8 16,3 7 1-16,-2 1-12 16,6-5 2-16,1-9-1 15,6-8-1-15,0-10 0 16,0-13-1-16,0-10 2 16,-3-9-1-16,-7-4 24 15,-13-10 9-15,-6-13-33 0,-7-7-3 16,-6 6 3-16,2 7 11 15,2 11 6-15,3 6-10 16,5 17-7-16,3 13-13 16,10 5 12-16,16-1-4 15,1-3-4-15,30-7 9 16,27-7 7-16,37-16 24 16,31-8-31-16,8-28-3 15,-10-26-56-15,-16-18-89 16,-38 9-73-16,-21 11-129 15,-19 22-136-15,-23 21 486 16,-3 11 402-16,-3 5-147 16,-3 0-114-16,-16 22-91 0,-4 14 36 15,-3 4 14 1,6 9-30-16,8 0-7 0,4 1-24 16,8-4-26-1,0-2 2-15,11-8-15 0,6-7-65 16,21-18-102-16,-8-11-89 15,2 0-64-15</inkml:trace>
  <inkml:trace contextRef="#ctx0" brushRef="#br0" timeOffset="366231.6147">17986 5964 1527 0,'0'0'147'15,"0"0"-147"-15,0 0-230 0,0 0-612 16</inkml:trace>
  <inkml:trace contextRef="#ctx0" brushRef="#br0" timeOffset="366360.7043">18395 5911 1446 0,'0'0'252'0,"0"0"-229"16,-49 116-12-16,1-11 21 15,0 17 20-15,5-2-9 16,17-12-23-16,10-18-8 15,5-15-12-15,5-15-12 16,3-17-94-16,-6 9-76 16,-1-11-134-16,-1-6-611 0</inkml:trace>
  <inkml:trace contextRef="#ctx0" brushRef="#br0" timeOffset="366641.9045">17869 6640 1729 0,'0'0'249'15,"0"0"-208"-15,111-36-41 16,15 14 2-16,24-1 2 16,2 0-4-16,-22-1-70 15,-43 10-22-15,-31 1-30 16,-21 6 12-16,-15 4 44 16,-7 3 38-16,-6 0 27 15,-5 2-10-15,-2 20 11 16,-12 11 77-16,-11 12 14 15,0 6-27-15,4 4-30 0,5-4-26 16,9-3 0-16,5-9-5 16,2-7-3-16,14-7-34 15,4-10-26-15,13-15-62 16,-2-14-70-16,-4-16-173 0</inkml:trace>
  <inkml:trace contextRef="#ctx0" brushRef="#br0" timeOffset="367220.8556">18924 6158 1302 0,'0'0'324'0,"0"0"-324"16,0 0-5-16,0 0-108 15,0 0 79-15,-13 107-2 0,13-59-94 16,3 16-70 0,17-8-117-16,-4-12-215 0,1-12 328 15,-11-26 204-15,-3-3 514 16,0 4-262-16,-2 3-60 15,-1 7-40-15,2 6-27 16,1 9-41-16,2 1-41 16,3 4-22-16,2-4-14 15,7-4-1-15,-1-5 5 16,4-5-2-16,-4-4 6 16,3-5 2-16,4-4-15 15,0-2-2-15,7-4-65 16,8-2-70-16,1-14-67 15,3-7-40-15,-3-1 115 16,-1 0 112-16,-5 3 15 16,-3 5 80-16,-5 2-46 15,2 7-11-15,-3-2 0 16,4 1 71-16,4-2-4 0,0-5-5 16,7-1-15-16,1-8 4 15,1-1-25-15,-1-5-13 16,-11-1-18-16,-10 6 28 15,-13 7 2-15,-6 8 17 16,-18 8-60-16,-25 2-5 16,-12 12-22-16,-7 11 22 15,-3 13 17-15,6 5 5 16,11 4 16-16,19-2-6 0,16 3 6 16,13-5 0-16,19-5 3 15,34 3 22-15,8-10 2 16,13-8-29-16,5-4-19 15,-12-14-17-15,22-4-104 16,-22-15-163-16,-14-4-1038 0</inkml:trace>
  <inkml:trace contextRef="#ctx0" brushRef="#br0" timeOffset="367970.6854">21058 6666 727 0,'0'0'323'16,"0"0"-262"-16,11-78-16 15,-7 49 0-15,1 5 10 16,0 5 30-16,-1 9 24 16,-4 6-11-16,0 4-58 15,0 0-27-15,0 7-13 16,-5 17-17-16,-13 27 14 16,-9 26 3-16,2 2-1 15,2-6 1-15,7-8 0 0,12-19 0 16,1 1 0-16,3-1-66 15,0-12-62-15,36-27-16 16,-1-7-180-16,6-11-337 16</inkml:trace>
  <inkml:trace contextRef="#ctx0" brushRef="#br0" timeOffset="368116.7894">21431 6121 1694 0,'0'0'142'0,"0"0"-142"16,0 0-53-16,0 0-93 16,0 0-215-16,0 0 157 15,0 0-69-15</inkml:trace>
  <inkml:trace contextRef="#ctx0" brushRef="#br0" timeOffset="368473.0416">21933 6151 1267 0,'0'0'191'16,"0"0"-191"-16,0 0-20 16,-45 93-3-16,5-3 22 15,-2 29 1-15,7 5 1 16,16-21-1-16,15-31 0 16,4-32 0-16,0-10-7 15,4 6 7-15,5-5 2 16,-2-2-1-16,-2-12-1 0,-4-8 3 15,-1-9 19 1,-4-9 74-16,-17-19-51 0,-12-11-45 16,-10-4-26-16,-6 4 26 15,-6 13 19-15,-1 18 14 16,0 8-32-16,2 21 5 16,10 15-4-16,18 1-2 15,19 3 0-15,7-5 7 16,47-1-1-16,43-7 8 15,43-17-14-15,13-10-39 16,-2-20-143-16,-42-8-135 16,-38-2-261-16</inkml:trace>
  <inkml:trace contextRef="#ctx0" brushRef="#br0" timeOffset="369039.3352">22303 6676 697 0,'0'0'542'0,"0"0"-500"15,0 0-42-15,0 0 8 16,0 0-6-16,0 0-2 15,0 0 23-15,-41 28 14 16,55-28 2-16,8-4 55 16,6-12-27-16,5-4-36 15,-3-6-17-15,-5-1-5 16,-12-2 5-16,-13 6-14 16,0 4-5-16,-33 12-4 15,-25 7 9-15,-4 19 0 0,-5 13-8 16,1 11 8-1,23-3 1-15,8 6-1 0,18-6 0 16,17-3-6-16,22-5-5 16,32-2 9-16,30-13-36 15,1-7-95-15,-11-10-101 16,-6-10-87-16,-18-23-35 16,8-21 44-16,-1-4 312 15,-14-5 244-15,-8 9 156 16,-18 21 6-16,-4 8-62 15,-9 18-197-15,-2 7-126 16,3 5-21-16,3 19-31 16,4 9 31-16,6 6 0 15,0 5 1-15,6-2 1 16,-5-5-2-16,0-10 0 0,-1-7 0 16,-6-11 0-1,1-6 5-15,0-3 8 0,6-22 15 16,8-14-28-16,7-11-2 15,3-2-30-15,-1 10 15 16,-4 15 6-16,-6 24 1 16,-3 6-34-16,-3 26-5 15,-1 12 37-15,-9 6 4 16,0 3 6-16,-7-1-114 16,5 0-55-16,-2-15-77 15,6-14-132-15</inkml:trace>
  <inkml:trace contextRef="#ctx0" brushRef="#br0" timeOffset="369232.7576">23850 6245 1422 0,'0'0'176'0,"0"0"-176"16,0 0-86-16,-17 72 48 15,-3 6 35-15,3 26 3 16,5 14 0-16,11-7 7 15,1-11-1-15,7-17 2 16,2-16-8 0,-9-5-112-16,0-20-103 0,0-18-175 0</inkml:trace>
  <inkml:trace contextRef="#ctx0" brushRef="#br0" timeOffset="369509.9593">23378 6704 1480 0,'0'0'128'0,"103"0"-106"16,18 0-22-16,22 0-2 15,3 0-14-15,-20 0 15 16,-28 0-8-16,-20-11-12 16,-23-1-49-16,-16 4 28 15,-15 2 26-15,-5 2 16 16,-8 4 8-16,-4 0-8 15,-7 10-45-15,-10 15 34 16,-8 13 9-16,-3 8 2 0,5 1 0 16,8 2 0-16,8-6-32 15,21-6-52-15,10-10-186 16,4-17-718-16</inkml:trace>
  <inkml:trace contextRef="#ctx0" brushRef="#br0" timeOffset="369657.3033">24687 6172 1557 0,'0'0'0'16,"0"0"-44"-16,0 0-137 16,-8 80 11-16,10-46-394 0</inkml:trace>
  <inkml:trace contextRef="#ctx0" brushRef="#br0" timeOffset="369872.6266">25116 6192 1239 0,'0'0'355'16,"0"0"-352"-16,0 0-3 16,-68 144-1-16,34-37 1 15,4 11 12-15,15-6-11 16,9-16 0-16,6-26 20 15,-5-14-21-15,2-14-55 16,-1-4-59-16,-2 0-19 16,-3-1-51-16,-10-16-82 0,-2-14-31 15,1-7-112-15</inkml:trace>
  <inkml:trace contextRef="#ctx0" brushRef="#br0" timeOffset="370321.3915">24612 6714 1512 0,'0'0'147'15,"0"0"-98"-15,0 0-28 16,121-20-21-16,-24 20 0 16,13 0-7-16,-16 4 0 15,-25 2 5-15,-21-6-42 16,-6 0-33-16,5 0-62 16,0 0 31-16,0-3 62 15,-14-4 30-15,-13 0 16 0,-10 4 14 16,-9 2 18-16,-1 1-31 15,0 0-1-15,0 0-11 16,3 0 10-16,5 0-5 16,7 4 6-16,4-3 17 15,11 1 18-15,9-2-3 16,5 0-17-16,3-13-15 16,-3-3 14-16,-8 0-11 15,-10 2 10-15,-14 10 47 16,-11 4-60-16,-1 18-21 15,-16 20 17-15,-10 13 4 16,3 8 14-16,3 6-12 16,11-6-1-16,9-5-1 15,0-11 0-15,13-4 0 16,1-14 6-16,-3-10 15 0,-4-5 3 16,-7-10 21-16,0 0 29 15,-29 0-58-15,-32 0-16 16,-66 0-95-16,8 6-92 15,-3-2-127-15</inkml:trace>
  <inkml:trace contextRef="#ctx0" brushRef="#br0" timeOffset="371447.5069">9857 7449 1119 0,'0'0'139'0,"-82"-22"-71"16,18 19 6-16,-30 10-51 15,-19 41-7-15,-4 16-6 16,4 13 18-16,28-8 20 16,29-17-6-16,18-10-9 15,15-5-8-15,1 0-23 16,7 2-2-16,9-5-7 15,6-11-28-15,18-11 5 16,16-12 30-16,11 0 36 16,12-20-10-16,-2-9-26 15,0-1 0-15,-10 8-3 16,-12 7-4-16,-14 12 7 0,-13 3-58 16,-3 11 17-1,-3 14 41-15,0 9 0 0,-6 10-1 16,-3 11-114-16,-1-10-148 15,4-14-266-15</inkml:trace>
  <inkml:trace contextRef="#ctx0" brushRef="#br0" timeOffset="371751.5313">9845 7695 1650 0,'0'0'190'16,"0"0"-190"-16,0 0-6 15,0 0-32-15,0 0 0 0,18 86-13 16,-18-50-19-16,0 1-27 16,0-6-2-16,0-10 29 15,0-8 31-15,0-10 27 16,0-3 12-16,15-19 33 16,3-12-33-16,15-7-19 15,7 0 9-15,0 10 4 16,5 11-8-16,-5 17 14 15,-4 9-19-15,-6 20 17 16,-8 9 2-16,-9 7-2 16,-3 3 1-16,-3 17-14 15,-4-10-147-15,0-14-422 0</inkml:trace>
  <inkml:trace contextRef="#ctx0" brushRef="#br0" timeOffset="372102.8266">10903 7368 1491 0,'0'0'12'15,"0"0"-12"-15,0 142-19 16,-12-32 18-16,0-6 1 16,6-19 0-16,3-30 0 15,3-24 0-15,0 0-4 16,0-3 3-16,0-4 2 15,3-11-1-15,-3-10 1 16,0-3 31-16,-3-16 60 16,-16-16-85-16,-8-5-7 15,-6 0-14-15,-7 5 14 16,-10 15 37-16,-2 14-11 0,-6 7-25 16,-3 22-1-16,9 9 0 15,13 2-15-15,15-3 15 16,18-5-19-16,9-9-10 15,46-4 11-15,39-16 12 16,45-12-30-16,-12-12-246 16,-12-5-616-16</inkml:trace>
  <inkml:trace contextRef="#ctx0" brushRef="#br0" timeOffset="372327.9466">12171 7507 1827 0,'0'0'206'0,"0"0"-114"16,0 0-92-16,0 0-6 15,0 0-36-15,-12 72 10 16,-7 1 32-16,-1 25 13 16,1 8-12-16,4-6 0 15,10-11-1-15,5-23-25 16,0-11-63-16,32 4-58 15,1-19-86-15,4-12-286 0</inkml:trace>
  <inkml:trace contextRef="#ctx0" brushRef="#br0" timeOffset="372569.1137">14051 7781 2046 0,'0'0'119'16,"0"0"-119"-16,0 0-26 16,0 0-71-16,0 0 19 15,-9 98 34-15,-11-41 24 16,4 2-8-16,-3 0-48 16,8-3-10-16,9-12-6 15,2-11-100-15,35-20-38 16,1-9-57-16,3-4-126 0</inkml:trace>
  <inkml:trace contextRef="#ctx0" brushRef="#br0" timeOffset="372733.2306">14366 7454 1392 0,'0'0'308'0,"0"0"-308"15,0 0-122-15,0 0-409 16,0 0 117-16</inkml:trace>
  <inkml:trace contextRef="#ctx0" brushRef="#br0" timeOffset="372914.7048">14697 7620 1313 0,'0'0'183'0,"0"0"-132"16,0 0-50-1,-83 48 4-15,50-14-5 0,10 5-8 16,7 1 0-16,16-1 1 15,9 1 7-15,25-4 45 16,4 1 27-16,6-2-7 16,-1-1-25-16,-10-1-19 15,-17-4-18-15,-13-2 5 16,-7 2-8-16,-44-2 0 16,-53 6-2-16,7-6-74 15,-3-8-239-15</inkml:trace>
  <inkml:trace contextRef="#ctx0" brushRef="#br0" timeOffset="373706.6032">16847 7718 1467 0,'0'0'103'0,"0"0"-78"15,0 0 17-15,0 0-41 16,0 0 17-16,0 0-6 0,0 0-11 15,22-70-2-15,-7 77 1 16,0 19-23-16,-6 21 4 16,-9 6 19-16,0 10 0 15,-19 2 0-15,-4-16 1 16,1 1-1-16,2-16 1 16,13-15-1-1,4-9 0-15,3-10 10 0,6-7 46 16,30-28 43-16,35-29-71 15,28-15-28-15,-2 10-31 16,-21 22 21-16,-29 28 1 16,-24 19 9-16,-5 9 0 15,0 17-29-15,-9 15 16 16,-6 11 13-16,-3 2 0 16,0-2 2-16,0-9-2 15,0-14 0-15,0-12 4 0,0-10-4 16,3-7 63-16,11-6 63 15,9-19-17-15,16-26-69 16,6-2-40-16,0-8-22 16,0 6-23-16,-12 22-2 15,-1 13 25-15,-10 18 3 16,-1 8-31-16,-3 29 30 16,6 12 19-16,4 6-1 15,2 3 2-15,3-3-7 16,-2-10-40-16,2-10-35 15,22-17-95-15,-9-12-43 16,-3-4-277-16</inkml:trace>
  <inkml:trace contextRef="#ctx0" brushRef="#br0" timeOffset="374070.8635">18222 7625 1854 0,'0'0'190'16,"0"0"-190"-16,0 0-48 15,0 0-6-15,0 0 29 16,66 96-15-16,-54-40 26 16,1 3-17-16,-2 0 12 15,2-2 19-15,6-11-9 16,7-9 8-16,4-8-4 0,7-12 5 16,5-11 28-1,8-6-12-15,6-20 0 16,2-16 10-16,-7-11-24 0,-5 2 9 15,-13 5 10-15,-14 15 27 16,-12 11 41-16,-7 11-89 16,0 3-4-16,-1 13-79 15,-12 16 23-15,1 11 51 16,1 5 9-16,2 3-14 16,9-5 6-16,0-1-18 15,17-6-28-15,14-9-38 16,41-14-124-16,-10-10-92 15,3-3-853-15</inkml:trace>
  <inkml:trace contextRef="#ctx0" brushRef="#br0" timeOffset="374280.011">19550 7520 570 0,'0'0'1343'0,"0"0"-1220"15,0 0-123-15,0 0-51 16,0 0-11-16,-8 111 48 15,0-14 7-15,2 18 7 16,3 2 0-16,0-9 2 16,3-16-2-16,0-17 0 15,6-21-62-15,8-18-49 16,11-12-13-16,36-8-53 16,-3-5-6-16,5-11-129 0</inkml:trace>
  <inkml:trace contextRef="#ctx0" brushRef="#br0" timeOffset="374512.1795">20307 7558 1603 0,'0'0'205'15,"0"0"-166"-15,0 0-39 16,0 0-34-16,-16 107 10 16,-3-1 24-16,3 18 1 15,-1 6 27-15,8-10 4 16,3-16-16-16,5-18-15 15,-2-20 7-15,-1-22-8 16,4-11-16-16,-3-4-40 16,-5 0-26-16,-11-5-75 0,-34-24-113 15,3 0-14-15,2-26 13 0</inkml:trace>
  <inkml:trace contextRef="#ctx0" brushRef="#br0" timeOffset="374769.3603">19755 8173 1350 0,'0'0'224'0,"0"0"-165"15,0 0-48-15,0 0-11 16,81-44 0-16,20 33 0 16,36-6 1-16,18-4 0 15,-6-8 0-15,-21 3 19 16,-43 3-20-16,-29 5 1 16,-22 8-1-16,-21 4 0 15,-4 3 20-15,-6 3 25 16,-1 0-36-16,-2 9-9 0,-3 16-22 15,-9 15 22-15,-4 11 24 16,-1 9 5-16,2 4-15 16,8-2-14-16,1-3 0 15,6-9-1-15,0-14-76 16,7-9-156-16,8-17-168 0</inkml:trace>
  <inkml:trace contextRef="#ctx0" brushRef="#br0" timeOffset="374904.4592">20811 7645 1805 0,'0'0'119'15,"0"0"-119"-15,0 0-43 0,0 0-201 16,0 0 76 0,97 65-79-16,-60-31-139 0</inkml:trace>
  <inkml:trace contextRef="#ctx0" brushRef="#br0" timeOffset="375097.5963">21398 7854 1557 0,'0'0'160'15,"0"0"-148"-15,-6 121-11 16,-20-18-1-16,-14 19 0 16,-5-1 16-16,1-15-3 15,10-33-1-15,12-16 1 16,8-15-13-16,8-11 0 15,2 2-6-15,4-4-67 16,0-13-116-16,13-12-186 0,4-4-205 0</inkml:trace>
  <inkml:trace contextRef="#ctx0" brushRef="#br0" timeOffset="375298.739">21505 7804 1847 0,'0'0'212'16,"0"0"-150"-16,113-43-60 15,-52 43-2-15,5 9-12 16,-7 21-9-16,-10 10-1 16,-16 5-6-16,-18 5-18 15,-15-1-6-15,-26 6-18 16,-19-10-53-16,-18-8 40 0,-6-11-26 16,13-19-18-16,0-14 45 15,21-12 15-15,17-12-228 0</inkml:trace>
  <inkml:trace contextRef="#ctx0" brushRef="#br0" timeOffset="375517.8926">22355 7525 1817 0,'0'0'180'0,"0"0"-180"15,0 0-3-15,-11 79-6 16,-11 2-1-16,-6 31 10 15,-2 13 9-15,4-5-9 0,6-12-1 16,8-26 0 0,6-21-51-16,3-19-60 0,3-12-13 15,12-3-60-15,43-12-24 16,-3-5 6-16,0-10-138 0</inkml:trace>
  <inkml:trace contextRef="#ctx0" brushRef="#br0" timeOffset="375656.9964">22662 8040 424 0,'0'0'569'15,"0"0"-216"-15,0 0-142 16,0 0-153-16,0 0-58 16,0 0-25-16,0 0 14 15,31 70 11-15,-31-14 8 16,0 3-8-16,10 12-79 0,4-18-134 16,7-14-163-16</inkml:trace>
  <inkml:trace contextRef="#ctx0" brushRef="#br0" timeOffset="375790.0906">23076 7582 1876 0,'0'0'155'16,"0"0"-155"-16,0 0-105 16,0 0-291-16,-75 76 129 15,40-30-304-15</inkml:trace>
  <inkml:trace contextRef="#ctx0" brushRef="#br0" timeOffset="376000.1633">23419 7874 1343 0,'0'0'276'0,"0"0"-216"16,0 0-60-16,0 0-7 15,-135 48-1-15,74-6 7 16,5 6-6-16,14 1 2 15,16 0 5-15,19-5 0 16,7-1 5-16,23-1-5 16,19-6-60-16,40-8-74 15,-10-9-183-15,-6-13-480 0</inkml:trace>
  <inkml:trace contextRef="#ctx0" brushRef="#br0" timeOffset="376483.5209">23653 7896 1430 0,'0'0'211'0,"0"0"-173"16,0 0-38-16,-103 29-38 16,66 4 32-16,2 4 5 15,13 3 0-15,9 0-1 16,13-4-1-16,0-7 3 16,16-2 7-16,15-10 5 15,8-11 10-15,12-6-6 16,0-7-3-16,4-16-1 15,-6-4-6-15,-10 2 23 16,-14 8-15-16,-11 10-14 0,-14 7 0 16,0 14-61-1,-3 17 47-15,-8 10 12 0,6 4 4 16,5 0 3-16,3-4-5 16,19-10 1-16,7-8 14 15,8-13-15-15,4-10-18 16,-1-3-1-16,2-30-11 15,0-26 7-15,4-37-28 16,9-38 23-16,0-17 28 16,-11 23 22-16,-14 39 9 15,-17 45-30-15,-10 24 0 16,-3 11 51-16,0 9-39 16,0 3-13-16,-11 37-16 15,-3 32 6-15,-2 33 10 0,8 12 7 16,8-2 2-16,0-9 22 15,11-14-24 1,-2-20 2-16,-1-21-9 0,-5-8-56 16,-3-20-185-16,0-10-170 0</inkml:trace>
  <inkml:trace contextRef="#ctx0" brushRef="#br0" timeOffset="376792.7415">24024 8002 656 0,'0'0'857'0,"0"0"-770"0,0 0-87 16,132-7-23-16,-28 17-5 16,7-3 6-16,-16-1 21 15,-25-6 1-15,-28 0 0 16,-9-6 0-16,0-11 8 16,-4-3-8-16,-3 1 0 15,-14-1 25-15,-5 9 39 16,-7 6 12-16,0 5-76 15,-2 10-6-15,-11 18-3 16,-3 25-5-16,-4 24 14 16,4 21 0-16,7-5 2 15,8-21-4-15,1-26-63 16,0-22-86-16,4-4-31 16,9-7-62-16,-1-9-292 0</inkml:trace>
  <inkml:trace contextRef="#ctx0" brushRef="#br0" timeOffset="377282.3446">24799 7622 1219 0,'0'0'94'0,"0"0"-94"16,0 0-55-16,0 0 39 15,28 109 9-15,-7-61 7 16,3 0-20-16,1-3-61 15,2-2-9-15,-2-5-31 16,-2-2 60-16,-7 0 57 16,-1 0 4-16,-6 3 55 15,-3 1 30-15,0 0-32 16,1 2-31-16,1-8-13 16,1-4 5-16,3-13-2 0,-3-7 8 15,0-8 96-15,1-2 48 16,4-5-90-16,3-9-74 15,4-3 0-15,6 3-29 16,3 1 17-16,4 3 6 16,2 1 5-16,1 0 1 15,1-1 0-15,-4-7 15 16,-1-6-14-16,-5-6 34 16,-3-5-29-16,-5-3-6 15,-8 5-41-15,-8 8 41 16,-4 8 70-16,-7 13-44 0,-20 3-26 15,-7 13-1-15,-6 15 1 16,2 7 9-16,8 5-5 16,14 2-2-16,11 1-2 15,5 0 13-15,18-1-13 16,33-2-1-16,44-3-117 16,-5-9-89-16,2-11-688 0</inkml:trace>
  <inkml:trace contextRef="#ctx0" brushRef="#br0" timeOffset="378129.5869">26313 7979 880 0,'0'0'39'0,"0"0"-39"0,0 0-1 16,0 0-41-16,0 0 42 16,0 0 26-16,-1-5 64 15,-2 2 18-15,0 2 11 16,1-4 11-16,1 5 11 16,-1 0-52-16,1 0-46 15,-3 7-43-15,0 16-3 16,-8 13 3-16,0 13 17 15,-2 10-15-15,1 6 9 16,3 0-11-16,4-5-8 16,2-7-48-16,4-14-92 15,0-12-36-15,8-11-124 16,6-16-561-16</inkml:trace>
  <inkml:trace contextRef="#ctx0" brushRef="#br0" timeOffset="378286.694">26632 7661 1692 0,'0'0'154'15,"0"0"-154"-15,0 0-8 16,0 0-103-16,0 0-187 16,0 0-2-16,0 0 70 15,12 34-152-15</inkml:trace>
  <inkml:trace contextRef="#ctx0" brushRef="#br0" timeOffset="378643.2976">26926 7779 1498 0,'0'0'60'0,"0"0"-60"0,-28 78-29 15,-3 1 28-15,-4 27 1 16,7 5-11-16,11-18 11 15,13-24-23-15,4-29-18 16,0-7 16-16,6-4 11 16,3-2 13-16,0-4-7 15,1-12 8-15,-2-11 9 0,-2 0 55 16,-3-20 26-16,-3-13-89 16,0-10-1-1,-12-4-17-15,-18 8 17 0,-9 8 0 16,-10 12 0-16,-5 15 0 15,3 4 0-15,5 13 1 16,12 11 0-16,13 5-1 16,17 4-25-16,5 1 2 15,42 1 14-15,50-4-74 16,-5-7-46-16,-2-11-381 0</inkml:trace>
  <inkml:trace contextRef="#ctx0" brushRef="#br0" timeOffset="378961.5222">27163 8217 1367 0,'0'0'114'15,"0"0"-114"-15,0 0-13 16,0 0-62-16,0 0 69 16,103-21 6-16,-49 9 1 15,4-2 0-15,-3-6 6 16,-7 1-7-16,-13-5-9 15,-13-2-11-15,-18-1-29 16,-5 8 4-16,-32-1 36 16,-15 7-19-16,-13 9 27 15,-7 4-13-15,0 4 14 16,9 19 1-16,9 6 9 16,12 11 13-16,17 4-9 0,13 4-8 15,8-2 3-15,26-2-2 16,20-5 11-16,12-5-18 15,30-14-50-15,-16-10-121 16,-11-10-193-16</inkml:trace>
  <inkml:trace contextRef="#ctx0" brushRef="#br0" timeOffset="379337.8983">27533 7958 1228 0,'0'0'150'0,"0"0"-111"16,0 0-33-16,0 0-6 15,0 0-46-15,0 0 46 16,0 0 10-16,71 67 16 16,-49-28-14-16,-3 7-12 15,-5-3-1-15,-8-2-1 0,-6-4-14 16,0-8 10-16,0-7-14 16,-6-8-5-16,0-9 12 15,0-5 13-15,1-2 50 16,4-21-23-16,1-8-15 15,0-11 18-15,9-8-8 16,10 1-21-16,5 6 14 16,1 11-14-16,-1 15 7 15,-4 13-8-15,1 4-12 16,-2 17 11-16,-3 12-33 16,-1 15 18-16,-6 4 6 15,-3 3 10-15,-3 1-6 16,-1-8-5-16,-2-5-59 15,0-12-17-15,4-21-108 0,0-6-100 16,2-3-22-16</inkml:trace>
  <inkml:trace contextRef="#ctx0" brushRef="#br0" timeOffset="379549.999">28140 7724 1249 0,'0'0'21'15,"0"0"-21"-15,0 0-24 16,0 0 24-16,0 116 13 16,-3-63 19-16,-2 6-8 0,0 0-3 15,-1 1-1 1,2-2-20-16,-4-4 6 0,0-5-6 16,-2-6-6-16,-13-7-50 15,3-12-74-15,-2-11-209 0</inkml:trace>
  <inkml:trace contextRef="#ctx0" brushRef="#br0" timeOffset="379849.5486">27803 8039 1307 0,'0'0'238'16,"0"0"-231"-16,0 0-7 15,118-1 1-15,-54 3-1 0,7 3 5 16,-1 0-5-1,-8-5-26-15,-6 0-14 0,-12 0 11 16,-11-8 18-16,-13 1 11 16,-7-3 6-16,-9 6 56 15,-4 2-28-15,0 2-34 16,0 0-20-16,0 3-30 16,-1 17 25-16,-2 5 15 15,0 9 2-15,3 5 8 16,0 8 0-16,0-2 0 15,0-2-10-15,0-5-87 16,-3-10-77-16,2-11-91 16,-1-13-227-16</inkml:trace>
  <inkml:trace contextRef="#ctx0" brushRef="#br0" timeOffset="379989.6555">28367 7830 1285 0,'0'0'136'0,"0"0"-136"16,0 0-143-16,0 0-145 16,0 0 54-16,0 0-361 0</inkml:trace>
  <inkml:trace contextRef="#ctx0" brushRef="#br0" timeOffset="380195.793">28658 7778 1243 0,'0'0'19'0,"0"0"-19"16,0 0 0-16,-41 99 13 15,22-44 4-15,0 4 3 16,3 4 20-16,5 3-20 16,4-3-11-16,1-1 2 15,4-4-11-15,1-6-22 16,-3 0-56-16,1-14-93 15,0-15-158-15</inkml:trace>
  <inkml:trace contextRef="#ctx0" brushRef="#br0" timeOffset="380638.1214">28372 8117 1400 0,'0'0'51'16,"0"0"-51"-16,0 0 0 15,94 3-16-15,-43 5 4 16,1 0-17-16,-1 1-32 16,-2-7-75-16,-3-2 25 15,0 0-66-15,-5-4 63 16,-5-10 78-16,-7-1 36 16,-8 2 49-16,-10 3 87 15,-6 9-35-15,-5 1-101 16,0 0-6-16,0 7-7 15,-7 7 13-15,4-1 0 16,2-1 9-16,1-2 17 16,0-6-4-16,0 0-1 0,11-4-3 15,4 0 40-15,6 0-5 16,-1-7-31-16,1 3-5 16,-8 4-2-16,-4 0-15 15,-8 24-28-15,-1 26 28 16,-3 5 13-16,-11 11 2 15,-3 3-5-15,-2-15-5 16,-4 1-4-16,1-11 10 16,-5-14-10-16,-4-8 34 15,-4-11 25-15,-24-11-55 16,7-7-5-16,6-13-208 0</inkml:trace>
  <inkml:trace contextRef="#ctx0" brushRef="#br0" timeOffset="393840.8507">6491 9897 136 0,'0'0'680'0,"0"0"-568"16,0 0-10-16,0 0 20 16,0 0-35-16,0 0 2 15,-3 0-23-15,3 0-46 16,0 0-3-16,0 0-11 16,0 0-5-16,-3 0 27 15,-7 0-15-15,4 0 9 0,-3 0-2 16,-3 0-13-1,3 0 19-15,0 0-4 0,-1 0 0 16,-1-7 13-16,-1-5 0 16,-1-1-4-16,1-7-14 15,-3 0 6-15,6-1 18 16,6 0-20-16,0-3 21 16,3 3-7-16,3-5-22 15,16 4-2-15,4 1-11 16,7-2 0-16,-2 5-6 15,2 1 6-15,-2 7-1 16,-4 3 0-16,1 3-10 16,-5 4 10-16,2 0-11 15,-1 1-14-15,-3 12 9 16,3 7-10-16,-5 3 18 0,-1 6 9 16,3 1 0-16,-6 2 0 15,-3-1 0-15,-6 6 0 16,-3 1 8-16,0 5-8 15,-15 7 0-15,-15 6 0 16,-7 7 1-16,-11 0-2 16,-7 3 1-16,-6 0-11 15,0-3 10-15,-2-1-4 16,6-6 4-16,8-9 0 16,10-11-1-16,9-9 2 15,11-7-1-15,10-10-6 16,3-3 6-16,6-4-7 0,0-3-10 15,6 0-15-15,12 0 33 16,12 0 14-16,10 0 27 16,8 0-3-16,7-2-9 15,0-6-23-15,0-2-4 16,-4 0 5-16,-8 3-4 16,-4 3-5-16,-6-2 2 15,-3 6-6-15,-8-3-13 16,1 3-63-16,-4 0-37 15,3 0-73-15,-5-4-107 16,-1-3-377-16</inkml:trace>
  <inkml:trace contextRef="#ctx0" brushRef="#br0" timeOffset="394256.1557">7258 10109 1196 0,'0'0'278'0,"0"0"-232"15,0 0-32-15,0 0-14 16,0 0-2-16,0 0-4 16,0 0 6-16,84 7 1 15,-43-4 28-15,7 1 11 16,9-4-3-16,7 0-7 15,5 0-3-15,2-10-14 16,1-1-11-16,-8-2 7 16,-6 0-9-16,-9 1-14 15,-10-5-56-15,-15 3-144 16,-15 1-112-16</inkml:trace>
  <inkml:trace contextRef="#ctx0" brushRef="#br0" timeOffset="394491.3134">7615 9858 1728 0,'0'0'188'16,"0"0"-169"-16,0 0-19 16,0 0-24-16,0 0 2 15,-8 90 22-15,-14-12 9 16,-11 25 3-16,0 8 14 15,-1-4-18-15,10-8 1 0,9-7-9 16,-6 1-5 0,-1 3-26-16,7-27-262 0,-6-15-265 15</inkml:trace>
  <inkml:trace contextRef="#ctx0" brushRef="#br0" timeOffset="395556.6256">16451 8722 270 0,'0'0'0'0,"0"0"-207"0</inkml:trace>
  <inkml:trace contextRef="#ctx0" brushRef="#br0" timeOffset="410149.9697">8692 9719 317 0,'0'0'332'0,"0"0"-293"16,0 0-26-16,0 0-12 16,0 0 11-16,0 0 1 15,85-39 0-15,-79 38 24 16,-6 1 43-16,0 0-4 15,0-2-37-15,-9 2-39 16,-2-1-174-16,1-2 9 16,1 0 120-16,6 3 45 15,3 0-12-15,0-1-66 16,3 1 9-16,3 0-95 16,3 0-101-16</inkml:trace>
  <inkml:trace contextRef="#ctx0" brushRef="#br0" timeOffset="411304.7904">8857 9719 689 0,'0'0'221'15,"0"0"-165"-15,0 0 37 16,0 0-2-16,0 0-39 15,0 0-13-15,0 0 4 16,8-1 1-16,-8 1 8 16,0-1 8-16,0 1-7 15,-3-2-16-15,-6-1-14 16,0 3-11-16,-6-2-10 16,-1 2-1-16,-5 0 4 15,0 0-5-15,-3 0 0 0,2 2 1 16,2 5 1-16,-5 6-2 15,1 1 11-15,-1 3-9 16,-2 2 5-16,4 0-5 16,-2 2-2-16,6 1 11 15,-1 2 4-15,4 2-5 16,2 4-4-16,4 0-5 16,1-1 12-16,6 5-11 15,0-4-1-15,3 2 18 16,0-5-19-16,0 2 9 15,6-6 4-15,6-3 2 16,6 3 15-16,4-6-17 16,1 0 2-16,5-3 4 0,5-3-12 15,0-1-1-15,2-3 9 16,4-3-14-16,-3-4 15 16,3 0-10-16,-3 0-5 15,0 0 9-15,2 0-10 16,-2-3 1-16,-3-4 1 15,0-3-2-15,-2 0 13 16,-1-4-6-16,-5-1-5 16,-1-5 12-16,-3 0-12 15,-3-4 7-15,-6 2 7 16,-2-5-16-16,-4 3 22 16,-3-4-15-16,-3 1-7 15,0 4 15-15,0 2-6 0,0 2 2 16,0 0 6-16,0 5-16 15,0 0 17-15,0 1-17 16,-3 3 13-16,0 0-2 16,0 1-12-16,-3-4 7 15,-1 3-7-15,1-1 0 16,0-1 4-16,0 2-4 16,-3 2 1-16,3 0 11 15,0 1-11-15,-3 1 9 16,3-1-9-16,-1 0-1 15,-1 1 11-15,2-1-11 16,0 0 0-16,-1 0-1 0,1 1 0 16,0-1 1-16,3 4 0 15,-3-1 0-15,1 1 1 16,-2 0-1-16,4-1 0 16,-6 1 0-16,3 2-6 15,-7-5 6-15,-1 2-1 16,-5-1-9-16,1-1 9 15,0-1 1-15,0 3 0 16,0-2 0-16,2 2-7 16,4 1 6-16,-2 0-12 15,1 2-8-15,-2-1-3 16,2 2-25-16,-1 0-27 16,-2 0-16-16,4 0-20 15,-9 13-88-15,6 0-110 16,2 1-565-16</inkml:trace>
  <inkml:trace contextRef="#ctx0" brushRef="#br0" timeOffset="413247.1399">10006 9776 378 0,'0'0'383'0,"0"0"-290"15,0 0-54 1,-83 0 22-16,66-1-25 0,4-1 6 15,7 2 4-15,3 0 35 16,3 0 6-16,0 0-24 16,0 0 18-16,0 0-10 15,3 0-39-15,3 0-12 16,7 0-18-16,7 0 17 16,5 3 11-16,8 4-8 15,10-4 4-15,5-3-8 16,7 0-10-16,0 0 7 15,-4 0-15-15,-2-4 0 16,-4-2-11-16,-2 5-52 16,-7-2-95-16,-9 3-81 0,-12 0-157 0</inkml:trace>
  <inkml:trace contextRef="#ctx0" brushRef="#br0" timeOffset="413466.2956">9857 10056 1318 0,'0'0'164'15,"0"0"-151"-15,0 0-7 16,0 0-6-16,0 0 15 16,115 0-15-16,-67-3 6 15,1 0-6-15,0 0-1 0,-4 2 0 16,-3-5-70-16,-6 3-21 15,13-4-47-15,-9 0-112 16,-6 1-333-16</inkml:trace>
  <inkml:trace contextRef="#ctx0" brushRef="#br0" timeOffset="414380.0794">11173 9881 443 0,'0'0'573'0,"0"0"-502"16,0 0-49-16,0 0-8 16,0 0 2-16,0 0 45 15,0 0-34-15,-18-13-15 16,12 0-2-16,-3-4 15 15,3-3 21-15,2-4-23 16,1-4-5-16,3 0-2 16,0-3 0-16,16 0 7 15,11 2-17-15,8 3-6 0,9 2 11 16,2 7-10 0,-1 1 8-16,1 9 6 0,-4 1-2 15,-3 2 9-15,-2 4-16 16,-12 0-6-16,1 7 7 15,-10 9-7-15,-2 1 0 16,-5 7 1-16,-2 4-1 16,-7 3 13-16,0 6-6 15,0-2 9-15,-10 5-1 16,-3-1-15-16,-4 1 1 16,-4-4-1-16,-3 5 1 15,-6-1 3-15,-4-1-4 16,-5 1-1-16,-4-1 0 15,1 4-7-15,-1-4 7 0,4-2 1 16,8-1-1-16,4-3 1 16,12-3-3-16,3-7-4 15,9-3 7-15,3-1 0 16,0-8 14-16,4 2 24 16,16-3-12-16,10-3 6 15,8-5-2-15,13 1 21 16,6-3-9-16,4 0-35 15,0 0 1-15,-1-5-8 16,-2-2-1-16,-7 0-14 16,-5-2-43-16,-4-5-33 15,-12 1-137-15,-14-1-731 0</inkml:trace>
  <inkml:trace contextRef="#ctx0" brushRef="#br0" timeOffset="415753.4501">12419 10050 1348 0,'0'0'164'16,"0"0"-145"-16,0 0-2 0,0 0-17 15,0 0-17 1,0 0 17-16,0 0 2 0,0 0-1 16,0 0 11-16,0 0-5 15,0 0 3-15,3 0 3 16,7 0-7-16,6 0 7 16,16 3 12-16,23 0 7 15,30-2 1-15,18-1-18 16,-3 0 0-16,-18 0-9 15,-26 0-5-15,-18 0-2 16,1 0-6-16,1 0-31 16,-4 3-18-16,-14-3-102 15,-22 5-76-15,0-1-253 16,-16 1-162-16</inkml:trace>
  <inkml:trace contextRef="#ctx0" brushRef="#br0" timeOffset="415983.6144">12577 10318 995 0,'0'0'136'0,"0"0"-109"16,0 0 28-16,0 0-24 16,0 0 2-16,0 0 11 15,0 0 9-15,112 18-14 0,-75-17-11 16,7-1-13-16,6 0-11 15,4 0-4-15,1 0-61 16,18-7-23-16,-13 1-126 16,-11 0-153-16</inkml:trace>
  <inkml:trace contextRef="#ctx0" brushRef="#br0" timeOffset="421714.6116">14295 9838 472 0,'0'0'93'16,"0"0"-41"-16,0 0 20 16,0 0-1-16,0 0 35 0,0 0-12 15,0 0-13 1,0 0 0-16,2 0-14 0,-2 0-5 15,0 0-24-15,1 0-18 16,-1 0 6-16,0 0-8 16,0 0 2-16,0-3 6 15,0 2 15-15,0-2-2 16,0 0-13-16,-4 0-1 16,-5 0 8-16,-7-1-15 15,-4 4-11-15,-5-3-7 16,-2 3 0-16,-4 0 1 15,1 0-1-15,0 6 1 0,2 4 5 16,-2 4-6-16,1 5 0 16,3 2 1-16,1 1-1 15,5 8 8-15,2 0-8 16,6 3 6-16,3 4 19 16,6 1-6-16,3 0 6 15,0-2-11-15,0 0-4 16,12-6 15-16,9-1-16 15,0-2-8-15,6-4 15 16,5 0-8-16,3-4 5 16,2-5-7-16,-1-4-5 15,-4-3 13-15,3-4-12 16,-5-3-1-16,1 0 18 0,2-10-17 16,-3-7 11-16,3-2-6 15,-5-4-6-15,-1-7 12 16,-4 1-13-16,-1-5 0 15,-6 0 2-15,-6-1-1 16,-1 1 5-16,-1-2-6 16,-8 4 0-16,0 1 0 15,0-1 0-15,-3 2 0 16,-14 0 6-16,-3 6-6 16,-3-1 0-16,-2 8-7 15,-5 1-11-15,0 6 12 16,5 3-5-16,-1 3-26 15,7 1-30-15,-1 3-35 0,6 0-106 16,8 0-147-16</inkml:trace>
  <inkml:trace contextRef="#ctx0" brushRef="#br0" timeOffset="422143.9173">14812 10129 1175 0,'0'0'232'15,"0"0"-156"-15,0 0-23 16,0 0-35-16,0 0-5 16,0 0-7-16,0 0 11 15,25 3 20-15,-5 0-4 16,11-2-1-16,12 2-11 16,12 0 3-16,20-2 1 15,22-1-13-15,18 0 4 16,-9 0-3-1,-24 0-4-15,-27 0 0 0,-19-1-9 16,-7-2 0-16,0 3 0 0,-7 0 0 16,-15 0-23-16,-7-3-18 15,0 3-29 1,-29-7-45-16,-4 3-232 0,-3-5-595 16</inkml:trace>
  <inkml:trace contextRef="#ctx0" brushRef="#br0" timeOffset="422542.3796">15313 9865 1255 0,'0'0'116'0,"0"0"-115"15,0 0-2 1,0 0-5-16,0 0 6 0,0 0-1 15,0 0 1 1,-12-11 22-16,12 11 16 0,0 0 9 16,0 0-4-16,0 0-8 15,0 0-3-15,0 0-7 16,0 0-3-16,0 0 2 16,-2 0-16-16,1 0-7 15,-5 8-1-15,-1 11 1 16,-5 10 6-16,-5 11 34 15,1 7 12 1,-1 9 15-16,2 6-34 0,1-2-5 16,2 0-12-16,-1-4-17 15,5-7 10-15,5-6-10 0,3-7-1 16,0-6-6-16,0-7-84 16,36-12-39-16,1-2-95 15,5-9-135-15</inkml:trace>
  <inkml:trace contextRef="#ctx0" brushRef="#br0" timeOffset="423060.6063">16171 9934 1109 0,'0'0'217'15,"0"0"-108"-15,0 0 5 16,27-92-58-16,7 58-31 16,12 5-16-16,10 6-8 15,-1 6 21-15,3 10-8 16,-8 4-5-16,-3 3 4 15,-8 7-12-15,-9 9-1 16,-10 7-6-16,-5 1-3 16,-9 5 2-16,-6 8 5 15,0-1 1-15,-12 10 2 16,-10-3-2-16,-8 4 0 16,-6 2-16-16,-4-2-1 0,0 1 18 15,-2-4-8-15,5 1 7 16,4-4 0-16,12-2 0 15,3-2 0-15,10-7-5 16,8-4 4-16,0-6 2 16,15-4 18-16,15-3 18 15,15-9 15-15,24-1-5 16,-2-3-5-16,5 0-30 16,2 0-11-16,-16-6-6 15,2-1-70-15,-6 3-71 16,-17-2-88-16,-16 2-279 0</inkml:trace>
  <inkml:trace contextRef="#ctx0" brushRef="#br0" timeOffset="426890.3252">14292 10648 586 0,'0'0'93'16,"0"0"-64"-16,0 0-28 15,0 0 6-15,0 0-6 16,0 0-1-16,20 0 38 16,-17-1 17-16,0 1-5 15,0 0-34-15,0 0-16 16,-3 0 1-16,3 0-1 15,-3 0-5-15,0 0 5 16,0 0 10-16,0 0 47 16,0 0 16-16,0 0-3 15,-12 0 1-15,-8 0-44 16,-3-3-15-16,-10 0 11 16,-8-1-22-16,-4-2 18 15,-8 3 4-15,-2-1 2 16,-3 1-2-16,1 3-14 0,4 0 5 15,6 0-2-15,13 0-6 16,7 0-5-16,15 0-1 16,12 0-26-16,12 3-177 15,5 0-85-15</inkml:trace>
  <inkml:trace contextRef="#ctx0" brushRef="#br0" timeOffset="427711.2592">8744 10648 510 0,'0'0'84'16,"0"0"3"-16,0 0-12 15,0 0 19-15,0 0-32 16,0 0 16-16,0 0-41 16,-61-76 7-16,58 66-11 15,0 3 3-15,-1 3-1 16,3 1 10-16,1 3-28 15,0 0-17-15,11 0 1 0,11 0 4 16,17 1 4-16,19-1 16 16,5 0-9-16,7 0-3 15,2-11 7-15,-7-5-19 16,4-1 0-16,-8-2 11 16,-6 2-12-16,-10 1-2 15,-15 5-10-15,-11 5-15 16,-10 3-43-16,-9 3-27 15,-3 3-27-15,-16 13-55 16,-5-2-39-16</inkml:trace>
  <inkml:trace contextRef="#ctx0" brushRef="#br0" timeOffset="428000.4665">8777 10678 641 0,'0'0'92'16,"0"0"-37"-16,0 0-7 15,0 0-4-15,0 0-22 16,0 0 0-16,0 0 5 16,-24 0-11-16,45 0-4 15,10 0 8-15,5-2 19 16,13-3-22-16,-1-2-8 15,7-3 7-15,-6 0-15 16,-4 0 5-16,-6 0-6 16,-6 3-8-16,-3 1-18 0,-5 5-86 15,-7 1-56-15,-9 0-157 0</inkml:trace>
  <inkml:trace contextRef="#ctx0" brushRef="#br0" timeOffset="441656.032">18703 10750 1371 0,'0'0'138'0,"0"0"-132"16,0 0 19-16,0 0 4 15,0 0-23-15,0 0 7 0,-6 0 6 16,6 0-3 0,0 0 14-16,0 0-6 0,0 0-11 15,0 0-1 1,0 10-12-16,-6 12 0 0,-8 9 7 15,-2 14 52-15,-3 6 11 16,-7 7-9-16,0 0-31 16,0-6-8-16,0 0-21 15,0-5 0-15,-4-8-1 16,-3 1-40-16,-22-1-116 16,7-9-145-16,3-16-568 0</inkml:trace>
  <inkml:trace contextRef="#ctx0" brushRef="#br0" timeOffset="446298.794">20115 10240 552 0,'0'0'499'15,"0"0"-432"-15,0 0-15 16,0 0-3-16,0 0-4 16,0 0-9-16,7-9 17 15,-7 7 28-15,0 2-17 16,0 0-11-16,0 0-22 16,0 0-15-16,0 0 4 15,0 0-18-15,0 0 4 16,0 0 1-16,0 0-6 0,3 0 9 15,-3 0-1-15,0 0-8 16,4-1 15-16,-1-2-9 16,4-1 3-16,5-5 2 15,14-2-11-15,2-5 2 16,12 5-3-16,6-1-1 16,2 4-1-16,4 5 2 15,-2 3-6-15,-5 0 5 16,-4 10-15-16,-8 7 7 15,-10 7-6-15,-9 2-4 16,-9 3 19-16,-5 4-9 16,-6 1 8-16,-17-1 1 0,-6 4-11 15,-10-6 3 1,-4-1-3-16,-2-9-10 0,-1-1 20 16,2-11 2-16,7-2-1 15,9-7 2-15,4 0-2 16,13 0 10-16,10-9 28 15,1 2-8-15,9-3-3 16,15 0-27-16,1 3-6 16,6 4 5-16,0 3-16 15,2 6 11-15,-1 14-6 16,-2 6 3-16,-1 5 8 16,0 5-4-16,-7 0 5 15,1 0 0-15,-7-6-1 0,-4 0 1 16,-4-1 0-16,-5-6-1 15,-3 1 1-15,0-4 1 16,-16 0 1-16,-6-7 5 16,-6 1-7-16,-8-9 9 15,-4 1-9-15,-10-5-22 16,4-1-19-16,-2 0-40 16,7 0-9-16,-2-3-9 15,10-1-157-15,11 1-283 0</inkml:trace>
  <inkml:trace contextRef="#ctx0" brushRef="#br0" timeOffset="449144.7412">2894 8514 932 0,'0'0'136'16,"0"0"-97"-1,0 0 19-15,0 0 1 0,0 0-8 16,0 0-28-16,0-36 2 15,0 33-4-15,0-1 42 16,-3 4 19-16,3 0-16 16,0 0-47-16,0 0-19 15,0 12-18-15,0 11-4 16,6 25 22-16,12 27 4 16,3 21 5-16,7 5 1 0,-7-16 1 15,0-23-10-15,-9-22-2 16,-3-8 1-16,4 5 0 15,-1-1 0-15,-1 3 0 16,-4-8-13-16,-1-9-34 16,-3-8-72-16,0-11-5 15,0-3-47-15,-3-45 78 16,0-6-97-16,0-8-220 0</inkml:trace>
  <inkml:trace contextRef="#ctx0" brushRef="#br0" timeOffset="449532.0179">3015 8675 605 0,'0'0'303'15,"0"0"-108"-15,-51-72-56 16,33 45-19-16,-1 1-7 16,7 2-47-16,0-2 11 15,3 7-32-15,3-1-26 0,3 3 3 16,3 4-13-16,0 2-1 16,0 2-8-16,6 5-5 15,15 4-4-15,10 3-3 16,11 18-5-16,13 16 3 15,9 11 14-15,2 7 0 16,4 3 0-16,-4-5-5 16,-2-3-7-16,-7-11 0 15,-10-9 1-15,-9-10 9 16,-13-10-12-16,-10-5 13 16,-6-5 1-16,-8-1 26 15,-1-30 81-15,-10-35-21 16,-21-40-61-16,-8-26-15 0,-3 3-10 15,9 27 1 1,11 36 11-16,13 27-11 0,3 15 11 16,3 5-12-16,0-1-11 15,3 4 10-15,0 9-47 16,12 7-72-16,22 23-118 16,-1 9 7-16,0 5-255 15</inkml:trace>
  <inkml:trace contextRef="#ctx0" brushRef="#br0" timeOffset="449740.446">4046 8447 1202 0,'0'0'111'0,"0"0"-103"16,13 84-5-16,-4-32 26 15,2 11-19-15,2 3 0 16,-4 0-9-16,7-6-1 15,-5-8-37-15,5-10-20 16,-2-11-17-16,2-14-85 16,-4-8-98-16,-3-9-117 0</inkml:trace>
  <inkml:trace contextRef="#ctx0" brushRef="#br0" timeOffset="449952.5816">4119 8313 1300 0,'0'0'139'0,"0"0"-63"16,0 0-28-16,0 0-19 15,48-77-12-15,-15 41 4 16,1-7-7-16,6-3 8 16,2 2-22-16,1-1 0 15,-1 8 0-15,-5 4-40 16,-4 6-65-16,0 7-24 15,-11 7-68-15,-11 7-127 0</inkml:trace>
  <inkml:trace contextRef="#ctx0" brushRef="#br0" timeOffset="450206.7625">4247 7857 1290 0,'0'0'150'16,"0"0"-44"-16,0 0-58 15,0 0-2-15,0 0-33 16,0 0-13-16,0 0-12 16,-31-13-10-16,53 64 21 15,11 29-9-15,9 32 10 16,4 8 0-16,-7-21 0 16,-6-24 0-16,-11-31-1 15,-4-8 1-15,6 3-42 16,4 2-47-16,5 4-82 15,-9-12-84-15,-6-13-379 0</inkml:trace>
  <inkml:trace contextRef="#ctx0" brushRef="#br0" timeOffset="450509.9789">4583 7532 1228 0,'0'0'83'16,"0"0"-74"-16,0 0 1 15,61-85 0-15,-34 76-1 16,4 7-9-16,2 2 0 16,6 20 7-16,6 14 2 0,13 24 33 15,15 22-8 1,6 20-17-16,-3 6 2 0,-10-5-19 15,-20-11 6-15,-19-7-6 16,-14 3 0-16,-13 5-19 16,-3-4-23-16,-25-2-43 15,-15-5-23-15,7-24-67 16,-3-7-160-16</inkml:trace>
  <inkml:trace contextRef="#ctx0" brushRef="#br0" timeOffset="450982.2885">2582 8204 1054 0,'0'0'102'0,"0"0"-84"0,-86 20-5 16,51 2-13-16,1 14 0 15,7 4 1-15,2 10 0 16,10 22-1-16,9 27 34 16,13 30 2-16,29 16 6 15,27-9 16 1,13-13-16-16,9-31-10 0,6-16-26 15,6-11-5-15,0-11-1 16,6-15-29-16,-3-16-69 16,-20-12-62-16,-17-11-192 0</inkml:trace>
  <inkml:trace contextRef="#ctx0" brushRef="#br0" timeOffset="452812.5285">21146 10531 173 0,'0'0'75'0,"0"0"182"16,0 0-48-1,0 0-77-15,0 0-21 0,0 0-43 16,8-2-38-16,-8 2 11 15,0 0 33-15,0 0 1 16,0 0-11-16,0 0-9 16,0 0-9-16,0 0-10 15,0 0-23-15,0 0-1 16,0 0 7-16,0 0-12 16,0 0 19-16,1 0-1 15,4 0 3-15,4 0-1 16,9 0 1-16,5 0 11 15,15 0-11-15,21 0-12 16,25 0 3-16,19 0-12 0,-5 0-6 16,-16-4 6-1,-23 0-7-15,-18-2 12 16,4 3-12-16,0-1 0 0,-5-1 0 16,-11 3-1-16,-13 0-10 15,-12 2-17-15,-10-6-62 16,-16 5-137-16,-6-5-179 0</inkml:trace>
  <inkml:trace contextRef="#ctx0" brushRef="#br0" timeOffset="453058.7957">21580 10191 1502 0,'0'0'195'0,"0"0"-131"15,0 0-29-15,0 0-35 16,0 0-21-16,0 0 4 16,0 0 6-16,-40 133 11 15,28-33 0-15,2-6-4 16,5-18 2-16,5-19-28 16,0-22-45-16,0 3-44 15,26 10-94-15,1-8-93 16,6-16-399-16</inkml:trace>
  <inkml:trace contextRef="#ctx0" brushRef="#br0" timeOffset="453376.4279">22404 10232 1639 0,'0'0'73'15,"0"0"-73"-15,-107 42-24 16,36 24 0-16,7 8 22 15,14-5-7-15,23-10-2 16,27-16-24-16,0-4-10 16,25 4 45-16,30-13 16 15,28-10 0-15,2-10 0 16,-10-10-5-16,-7-4-3 16,-23-25 5-16,4-24-6 15,-7-30 15-15,-20-26-18 0,-21 7-2 16,-2 23-2-16,-24 33 16 15,-5 22 19-15,-6 7-23 16,-6 1-12-16,-4 9-47 16,7 7-58-16,17 13-98 15,10 7-107-15,12 0-335 0</inkml:trace>
  <inkml:trace contextRef="#ctx0" brushRef="#br0" timeOffset="453569.5653">22925 10337 1763 0,'0'0'180'0,"0"0"-142"0,0 0-13 16,155-9-25 0,-49 5-16-16,-3 4-36 0,-17 0-68 15,-26 0-53-15,-6 4-66 16,-14 4-59-16,-7-1-225 0</inkml:trace>
  <inkml:trace contextRef="#ctx0" brushRef="#br0" timeOffset="453737.693">22979 10703 1607 0,'0'0'216'0,"94"0"-134"0,25 0-47 16,22 0-15-16,3 0-19 15,-22-3-1-15,-37 0-91 16,-21-7-119 0,2-9-72-16,-21-1-85 0,-8-1-277 0</inkml:trace>
  <inkml:trace contextRef="#ctx0" brushRef="#br0" timeOffset="454573.8061">24272 10311 1468 0,'0'0'143'16,"0"0"-110"-16,0 0 12 16,0 0-14-16,0 0-21 15,118-47 2-15,-57 43-12 0,6 4-1 16,3 0 1-16,-7 11-1 15,-11 9-10-15,-16 7-5 16,-18 2-15-16,-18 7-27 16,-16-2-19-16,-26 2 16 15,-15-3 37-15,-3-7 16 16,4-7 8-16,12-8 40 16,18-8 21-16,12 1-8 15,14-2-8-15,10-1 2 16,26 6-8-16,15 5-30 15,12 4 1-15,5 8-10 16,-2 3-6-16,-9 6 5 0,-15 2-5 16,-17-1-16-16,-18 0 10 15,-7-5-5-15,-21 1 17 16,-22-2 13-16,-11-7 13 16,-13-4 19-16,-4-7-29 15,-1-4-10-15,2-6-6 16,-6 0-33-16,21-10-103 15,17-7-166-15</inkml:trace>
  <inkml:trace contextRef="#ctx0" brushRef="#br0" timeOffset="454762.9486">25434 10572 485 0,'0'0'1438'16,"0"0"-1351"-1,135-34-75-15,-68 25-12 0,9 8 0 16,-2 1-28-16,-12 0-79 16,2 0-19-16,-11 7-6 15,-12 7-49-15,-16-2-71 16,-20-1-265-16</inkml:trace>
  <inkml:trace contextRef="#ctx0" brushRef="#br0" timeOffset="454920.0619">25516 10789 1506 0,'0'0'201'0,"0"0"-134"15,136 13-21-15,-23-3-24 16,16-3-22-16,-3-3 0 0,-12-4-92 16,-14 0-151-16,-25-7-75 15,-14 0-169-15</inkml:trace>
  <inkml:trace contextRef="#ctx0" brushRef="#br0" timeOffset="455248.2956">27140 10493 1098 0,'0'0'185'0,"0"0"1"16,0 0 11-16,-8-83-99 0,-20 70-65 16,-14 6-33-1,-13 7-19-15,-8 7 12 0,-3 22 6 16,4 11-16-16,11 9 16 15,15 4-14-15,20 0 5 16,16 2 10-16,15-4 11 16,27-4 7-16,13-5-17 15,7-9 0-15,3-14 6 16,-4-15-6-16,-6-4 15 16,-10-26 3-16,-4-31-1 15,-11-42-11-15,-15-29-7 16,-10 9-8-16,-5 23 8 15,-5 46-13-15,-7 33 12 16,-3 4-24-16,-1 7-68 16,-6 6-134-16,1 39-35 15,6 1 33-15,12 3-109 0</inkml:trace>
  <inkml:trace contextRef="#ctx0" brushRef="#br0" timeOffset="455461.6937">27377 10678 1277 0,'0'0'293'16,"0"0"-229"-16,0 0-7 15,0 0 0-15,103 0-27 16,-18 0-8-16,23 0-6 16,8-2-15-16,-6-7 5 15,-24-1-6-15,-26 0-1 0,-17 1-50 16,-10 2-44-1,-1-6-61-15,-9 6-70 0,-11-4-159 16</inkml:trace>
  <inkml:trace contextRef="#ctx0" brushRef="#br0" timeOffset="455683.8845">27718 10380 1704 0,'0'0'166'0,"0"0"-145"15,0 0-21-15,0 0-16 16,0 0 4-16,3 99 5 16,-10-43-4-16,-15 8 10 15,-4 1 1-15,-2-2 0 16,4-1-1-16,3-5-24 0,9-2-22 16,6-9-24-16,6-6-29 15,27-9-81-15,6-12-73 16,8-9-104-16</inkml:trace>
  <inkml:trace contextRef="#ctx0" brushRef="#br0" timeOffset="456110.1791">28449 10400 1467 0,'0'0'115'0,"0"0"-101"15,0 0-5 1,91-7-3-16,-47 8-5 0,5 12 0 15,0 6 15-15,0 4-8 16,-5 7-7-16,-11 3-1 16,-13 6-19-16,-14-1 6 15,-6 0-3-15,-31-4-22 16,-15-1-11-16,-13-7-13 16,-3-6 22-16,5-3 29 15,11-10 9-15,12-2 2 16,14-2 9-16,12-3 3 15,8 2 25-15,4 0 43 16,20 5-33-16,14 6-30 16,12 7-16-16,8 7 5 15,3 11-6-15,-3 6-1 16,-6 5 1-16,-10 5 8 0,-13 1 3 16,-16-6-4-16,-13-5-7 15,-13-10-1-15,-40-5 1 16,-30-6 32-16,-31-16 24 15,-11-7-34-15,3 0-22 16,14-14-33-16,23-6-109 16,24 4-184-16,18 0-746 0</inkml:trace>
  <inkml:trace contextRef="#ctx0" brushRef="#br0" timeOffset="456765.6033">26690 11380 1030 0,'0'0'160'0,"0"0"-160"16,0 0 17-16,0 0-16 16,0 0 8-16,0 0 23 15,0 0 7-15,-17 0 23 16,17 0-2-16,0 0-39 0,0 0 3 16,0 0-23-16,0 0 1 15,0 0 4-15,0 0-6 16,0 0 0-16,0 0 0 15,0 0 0-15,0 0-6 16,0 0-46-16,0 0-25 16,0 0 10-16,0 0-37 15,0 0-3-15,0 0-87 16,0 0-203-16</inkml:trace>
  <inkml:trace contextRef="#ctx0" brushRef="#br0" timeOffset="493549.6108">23856 14462 932 0,'0'0'126'0,"0"0"-86"15,0 0-27-15,0 0-4 16,0 0 10-16,0 0-11 15,3 0-6-15,-3 0 27 16,0 0 8-16,0 0-9 16,0 0-5-16,0 0-6 15,0 0 14-15,0 0-5 16,0 0-4-16,0 0 15 16,0 0 7-16,0 0-6 15,0 0-8-15,0 0 1 16,0 0 1-16,0 0-6 0,0 0-9 15,0 0 11-15,0 0-3 16,0 0 7-16,0 0 9 16,1 0-8-16,1 0 26 15,1 0 7-15,-2 0 1 16,1 0 18-16,-1 0-14 16,-1 0 16-16,2 0 0 15,-2 0-16-15,1 0-13 16,1 0-27-16,-2 0-13 15,1 0 3-15,-1 0-11 16,2 0 6-16,-2 0-1 16,0 0-14-16,0 0 20 15,0 0-15-15,1 0-5 16,-1 0 0-16,0 0-1 0,0 0 0 16,0 0 0-16,0 0-3 15,0 0 2-15,0 0 1 16,0 0 0-16,0 0 0 15,2 0 0-15,-2 0 0 16,0 0 0-16,0 0 1 16,0 0-2-16,0 0 2 15,0 0-1-15,0 0 1 16,0 0 0-16,0 0 6 16,0 0-1-16,0 0-6 15,0 0 15-15,0 0-9 16,0 0 9-16,0 0 3 15,0 0 0-15,0 0 15 16,0 0 2-16,0 0-17 0,0 0 5 16,0 0-23-16,0 0 0 15,0 0 0-15,0 0-11 16,0 0-17-16,0 0-74 16,-2 0-112-16,-8 0-108 15,-2 0-296-15</inkml:trace>
  <inkml:trace contextRef="#ctx0" brushRef="#br0" timeOffset="494393.6566">24718 13894 1077 0,'0'0'273'0,"0"0"-156"15,0 0-9-15,0 0 11 16,0 0 18-16,0 0-8 0,0 0-17 16,0 0 26-1,0 0 3-15,0 0-3 0,0 0 16 16,0 0-34 0,0 0-28-16,0-9-29 0,0 2-17 15,1 0 7-15,1 0-19 16,-1 1 0-16,1 3-1 15,-2 2-25-15,1 1-7 16,-1 0-1-16,0 0-13 16,0 0 3-16,0 0-65 15,0 0-60-15,0-8-106 16,-1 3-241-16,-5-10-242 0</inkml:trace>
  <inkml:trace contextRef="#ctx0" brushRef="#br0" timeOffset="515894.8491">6478 11011 385 0,'0'0'800'0,"0"0"-707"16,0 0 20-16,0 0-29 15,0 0-50-15,0 0-5 16,0-13-16-16,0 13 12 16,0 0-3-16,0 0-15 0,0 0-7 15,0 16 0-15,-3 10-12 16,-6 24 12-16,-9 26 0 16,-3 23 7-1,-6 4-5-15,5-14-2 0,5-26 10 16,7-21-10-16,1-5 0 15,0 6 1-15,-3-4-1 16,3 3 0-16,3-12 0 16,0-9 0-16,6-4-1 15,-4-7-21-15,1-10-118 16,0 0-54-16,0 0-155 0</inkml:trace>
  <inkml:trace contextRef="#ctx0" brushRef="#br0" timeOffset="516253.1051">6215 11186 990 0,'0'0'91'0,"0"0"-51"16,0 0 40-16,0 0-11 15,0 0-19-15,6-86 8 16,8 63 17-16,2 3-28 16,-1 3-7-16,6 2-19 15,-2 1-8-15,5 4-2 16,-3 4-11-16,3 2 1 0,1 1-1 16,2 2 0-16,1-1 0 15,-5 2 0 1,-1 0 0-16,-1 0 0 15,-3 9-1-15,-3 8 1 0,-3 8 0 16,-2 6 0-16,-1 9 0 16,0 3 0-16,-1 22-77 15,-1-8-91-15,-4-11-174 0</inkml:trace>
  <inkml:trace contextRef="#ctx0" brushRef="#br0" timeOffset="517041.6725">6139 12196 107 0,'0'0'898'16,"0"0"-761"-16,0 0 38 0,0 0-1 16,0 0-53-16,0 0-66 15,-89-66-9-15,72 66-29 16,-2 11-15-16,-4 12 4 16,1 9-5-16,1 8 10 15,-1 3-4-15,4 7 5 16,3-1 3-16,6 1-8 15,6-1-7-15,3-10 7 16,0-2-7-16,3-7-1 0,13-6 0 16,1-5-15-1,5-6 16-15,2-7 0 0,0-6 0 16,6 0-1-16,3-19 0 16,2-10-20-16,-5-5-9 15,-3-8-11-15,-3 1 6 16,-3-2 19-16,-6 7 16 15,-5 3 3-15,-1 9 13 16,-6 6 16-16,2 8 3 16,-5 3-16-16,0 3 14 15,0 1-15-15,0 3-3 16,0 0 7-16,0 0-22 16,0 0-8-16,0 7-8 15,0 10-2-15,0 5 17 0,0 12 1 16,0 5 0-1,0 1 6-15,1 3-6 0,8-4 9 16,3 1-6-16,0-8 3 16,6-5-2-16,1-6-4 15,5-2 0-15,6-10 0 16,3-7 0-16,7-2 0 16,18-4-39-16,-7-12-90 15,-5-1-217-15</inkml:trace>
  <inkml:trace contextRef="#ctx0" brushRef="#br0" timeOffset="517762.1786">9044 10875 901 0,'0'0'131'0,"0"0"-59"15,0 0 41-15,0 0-66 16,0 0-8-16,0 0-7 15,0 0-5-15,-2 37 36 16,-2-17 3-16,1 6 7 16,0 11-26-16,-3 4-11 15,0 7 2-15,-3 4-12 16,-1 5 0-16,2-1 11 16,-4 6-9-16,-1 0 4 15,1-1 6-15,-3 1-13 16,3-3-2-16,0-5-11 0,2-5-10 15,5-6 6-15,2-11-8 16,0-11 0-16,3-4-13 16,0-11-65-16,0-6-43 15,0-13-37-15,0-11-26 16,0-12-453-16</inkml:trace>
  <inkml:trace contextRef="#ctx0" brushRef="#br0" timeOffset="518197.4883">8844 10958 927 0,'0'0'297'16,"0"0"-228"0,0 0-34-16,0 0-18 0,0 0-15 15,0 0-4-15,0 0-3 16,-55 36 5-16,43-12 1 15,3-5-1-15,-3-2 0 16,9-7 0-16,0-4 0 16,3-3 23-16,0-3 20 15,0 0 25-15,0-6 18 16,13-14-51-16,4-6-23 16,5-7-6-16,8-1-5 15,3 2 8-15,1 5-9 16,2 4 0-16,0 6 1 15,-3 4-1-15,-2 4 0 16,-7 2-1-16,-2 7-10 16,-5 0 5-16,2 10-7 15,-7 9 4-15,6 8 9 0,-6 6 8 16,1 3 5-16,1 4-12 16,-4 2 0-16,2-1 8 15,-3 2-9-15,3 0-15 16,-3 16-134-16,0-9-121 15,-3-8-511-15</inkml:trace>
  <inkml:trace contextRef="#ctx0" brushRef="#br0" timeOffset="519080.1167">8595 12428 1292 0,'0'0'104'16,"0"0"-95"-16,0 0-9 15,0 0-9-15,0 0 9 16,0 0 1-16,0 0 33 16,39 0 16-16,-17 2-4 15,5 0-11-15,4 1-13 0,2-3 1 16,6 0-21-16,1 0-1 15,-1 0 13-15,3-10-8 16,-5-3 4-16,-3-1-4 16,-5-3 1-16,-7-3 12 15,-4-2-7-15,-6-5-5 16,-3 1 11-16,-5 0-17 16,-4-1 1-16,0 4 5 15,-7 3 3-15,-2 3 25 16,-5 5-11-16,-5 2 2 15,0 3 2-15,-4 3-15 0,-5 4-7 16,-2 0-6 0,-6 0 1-16,-1 7-1 0,3 7 0 15,1 4 1 1,3 3 7-16,2 9-7 0,1 2 6 16,1 8 1-16,4 4-8 15,3 2 13-15,8 3-12 16,2-3-1-16,9 0 12 15,0-2 0-15,0-5-2 16,12-3 3-16,9 1-3 16,0-8 8-16,9 1-2 15,3-6 2-15,7-5-8 16,8-3-2-16,4-9 0 16,3-4-2-16,0-3-5 0,-1 0 11 15,-5-13-12 1,-10 0-33-16,-3 2-39 0,-3-8-68 15,-8 0-98-15,-7 2-533 16</inkml:trace>
  <inkml:trace contextRef="#ctx0" brushRef="#br0" timeOffset="522384.7653">7709 12299 1347 0,'0'0'171'0,"0"0"-152"16,0 0-3-16,0 0-11 15,0 0-4-15,0 0-1 16,0 0 1-16,-88 79 9 16,65-49 18-16,-2 6-3 15,-2 4-2-15,2 4-8 0,-5 1-8 16,0 4 2-1,5-5-9-15,-1-2 0 0,7-5 0 16,5-7 0-16,4-8-16 16,4-8-35-16,3-4-74 15,3-10-61-15,-3 0-164 16,3-14-433-16</inkml:trace>
  <inkml:trace contextRef="#ctx0" brushRef="#br0" timeOffset="522727.0075">7306 12276 1415 0,'0'0'136'0,"0"0"-114"16,0 0 19-16,0 0-12 16,0 0 5-16,0 0 2 15,0 0-27-15,-12-29-8 16,12 29-1-16,0 0-1 15,0 3 0-15,0 7-12 16,12 6 13-16,4 14 0 16,4 3 1-16,5 10 16 15,2 0-4-15,1 3-12 16,5-1 9-16,-3-4-10 16,-2 2 0-16,2-7 0 15,-3 1 1-15,-5-2 0 16,-4-2-1-16,0-6-6 15,-3-1-16-15,-6-6-43 0,-5 0-62 16,-4-7-79 0,0-9-183-16</inkml:trace>
  <inkml:trace contextRef="#ctx0" brushRef="#br0" timeOffset="523141.3024">7121 12656 1090 0,'0'0'109'16,"0"0"-51"-16,0 0-32 16,0 0 0-16,0 0 52 15,0 0 41-15,0 0-34 0,0 0-18 16,0 0-10-16,0 0-24 15,0 0-8-15,0 0-16 16,0 0-3-16,0 0 2 16,0 0 3-16,0 0 15 15,0 0 3-15,0 0-11 16,6 0-17-16,13 0-1 16,14 0 1-16,25-7 32 15,27-7-3-15,-1-5-14 16,-5 0-1-16,-9 2-15 15,-18 4 9-15,0-1-9 16,-2 1-1-16,-12 3 1 0,-12 3 0 16,-13 5-1-16,-4-1-21 15,-4 3-52-15,-2 0-61 16,0 0-108-16,1 0-149 16</inkml:trace>
  <inkml:trace contextRef="#ctx0" brushRef="#br0" timeOffset="524153.8904">9787 12490 393 0,'0'0'741'0,"0"0"-662"16,0 0-25-16,0 0 11 15,0 0-36-15,0 0 15 16,0 0-15-16,-7-6 27 16,7 6 8-16,0 0-1 15,0 0-16-15,0 0-20 16,0 0-3-16,7 0-17 16,11 0 2-16,9 0 46 15,10 3 12-15,9 1-21 16,11-1-10-16,4 0-25 15,0 0 2-15,2-2-13 0,-5-1 1 16,-10 0 0 0,-8 0-1-16,-7 0-5 0,-5 0-36 15,-12 0-32-15,-3 0-11 16,-3 0-35-16,-10 0-107 16,0 0-134-16,0 0-510 0</inkml:trace>
  <inkml:trace contextRef="#ctx0" brushRef="#br0" timeOffset="524444.1044">9965 12693 753 0,'0'0'575'16,"0"0"-511"-16,0 0 9 15,0 0-41-15,0 0-21 16,0 0 33-16,0 0-12 15,-20 0-22-15,20 0 0 16,3 0 1-16,6 0 0 16,9 0 8-16,4 0 29 15,14 0 6-15,3-2-25 16,10-3-10-16,-1-2-14 16,1 0-5-16,-4 1-17 15,-5-1-36-15,-1 1-11 16,3 2-87-16,-8 0-92 0,-10-2-149 0</inkml:trace>
  <inkml:trace contextRef="#ctx0" brushRef="#br0" timeOffset="525362.7622">11497 12272 897 0,'0'0'129'0,"0"0"26"16,0 0-29-16,0 0-13 15,0 0 9-15,0 0-36 16,-63-79-47-16,38 75-3 16,-5 1-14-16,-5 3-13 15,0 3 6-15,-1 14-14 16,-3 10-1-16,-1 6 6 0,4 13-6 15,2 7 0 1,4 4 0-16,6 8 1 0,9-2 21 16,6-4-10-16,9-2-4 15,0-5-2-15,12-12-6 16,6-7 0-16,6-10-7 16,10-9-10-16,5-8 4 15,6-6-9-15,10-13 9 16,3-14-27-16,-3-12-9 15,5-20 1-15,-12-1 5 16,-10-3-25-16,1 1 30 16,-19 15 27-16,-1 4 11 15,-6 10 59-15,-2 6 24 16,-8 12-19-16,0 4-7 0,-3 2 7 16,0 2 1-16,0 4-20 15,0-1-3-15,0-2-8 16,0 6-33-16,0-1 24 15,-3-2-15-15,3 3-2 16,0 0 1-16,-3 0-8 16,3 0-2-16,-3 0-11 15,0 10-9-15,-8 10 5 16,4 9 6-16,-5 11 5 16,2 3 5-16,-3 7 1 15,6-4 0-15,0 1-1 16,1-5 8-16,3-2-8 15,3-4 0-15,0-3 0 0,6-3 0 16,10-7 1 0,4-3 12-16,3-4-4 0,6-5-7 15,1-2 14-15,1-8-10 16,5-1 7-16,-3 0-1 16,-4 0-12-16,0 0 8 15,-5-1-8-15,-5-2-15 16,-4 0 14-16,-6 0-23 15,3 3-26-15,-6 0-22 16,3 0-35-16,-2-1-30 16,-1-2-136-16,-2 0-448 0</inkml:trace>
  <inkml:trace contextRef="#ctx0" brushRef="#br0" timeOffset="526101.1834">12714 12332 955 0,'0'0'169'15,"0"0"-50"-15,0 0 55 16,0 0-68-16,0 0-33 15,0 0-1-15,0 0-25 16,0 0-19-16,0 0-6 16,0 0-22-16,10 3 0 15,10-2 6-15,11 2 17 0,9-1 5 16,11 1-6 0,9-3-12-16,1 0 6 15,0 0-16-15,-1 0 12 0,-6 0-12 16,-5 0 0-16,-10 0-12 15,-10 0-31-15,-6 0-52 16,-8 0-34-16,-10 2-126 16,-5 0-320-16</inkml:trace>
  <inkml:trace contextRef="#ctx0" brushRef="#br0" timeOffset="526414.4101">12920 12629 1005 0,'0'0'134'0,"0"0"-86"16,0 0 17-16,0 0-3 15,0 0-15-15,0 0-5 16,0 0 61-16,40 13-20 15,-13-9-21-15,3-1-19 16,7-3-14-16,3 0-1 16,5 0-5-16,-2 0-22 0,5-3 7 15,-6-1-8-15,-6 1-6 16,0 0-33-16,-8 2-57 16,-4-2-144-16,-15 3-402 15</inkml:trace>
  <inkml:trace contextRef="#ctx0" brushRef="#br0" timeOffset="529729.8776">14195 12233 810 0,'0'0'143'0,"0"0"-94"15,0 0 64-15,0 0 18 16,0 0-28-16,0 0-20 0,16 76-37 16,-9-59 1-16,-1-2-2 15,3 2-15-15,1-3 11 16,7-1-16-16,-5 3-13 15,5-5 8-15,6-2-11 16,-2-5 1-16,3-1 8 16,4-3-4-16,2-3 11 15,3-14-16 1,-4-9 1-16,0-5-10 0,-4-8-24 16,-5-4 2-16,-7 4-11 15,-10 5 25-15,-3 7 8 16,0 8 6-16,-9 3 3 15,-7 3 1-15,-7 6 5 0,-2 0-14 16,-8 7-1 0,-4 0 1-16,-1 0 3 0,-2 7-4 15,0 10 0-15,3-1-4 16,1 6 4-16,3-1 7 16,5 5-7-16,4 1 0 15,3 6 7-15,3 0-6 16,6 6 6-16,2 1 9 15,4 4 0-15,6 4 13 16,0 0-8-16,3 0 1 16,13-5 4-16,5 0-10 15,6-2 5-15,3-9-11 16,7-2-4-16,-2-8 9 0,3-5-9 16,1-7-6-16,-3-6 18 15,4-4-12 1,-1 0 8-16,-2-1-5 0,0-9-9 15,-2 0-22-15,-9-3-50 16,6 4-54-16,-11 2-49 16,-9 0-231-16</inkml:trace>
  <inkml:trace contextRef="#ctx0" brushRef="#br0" timeOffset="530390.3497">15805 12237 717 0,'0'0'247'0,"0"0"-101"16,0 0-22-16,0 0-75 15,0 0-15-15,0 0 21 16,0 0-3-16,5 0 35 0,-5 0-1 16,0 0-3-16,0 0 19 15,0 0-26-15,0 0-33 16,0 0-18-16,0 6-25 16,-6 6-2-16,-12 9-15 15,-8 15 17-15,-7 6 0 16,-2 5 0-1,-2-1 0-15,1-2-1 0,1-5 1 16,6-2 0-16,2-7-1 16,6-5 0-16,0-8 1 15,8-3-92-15,1-8-64 16,4-6-112-16,3 0-278 0</inkml:trace>
  <inkml:trace contextRef="#ctx0" brushRef="#br0" timeOffset="530681.0148">15519 12246 584 0,'0'0'1021'0,"0"0"-926"16,0 0-13-16,0 0-21 16,0 0-39-16,0 0-15 15,0 0-7-15,12-40-5 16,2 54 5-16,5 6 0 15,6 6 7-15,2 7 11 0,3 4-9 16,1 5-9 0,-1-2 12-16,0-1-12 0,-4-2 0 15,0-5 1-15,-8-5-1 16,-2-4-7-16,-5-6-46 16,-8-5-48-16,-3-5-14 15,-6-3-97-15,-14-4-78 0</inkml:trace>
  <inkml:trace contextRef="#ctx0" brushRef="#br0" timeOffset="530950.2065">15292 12477 1407 0,'0'0'194'0,"0"0"-96"16,0 0-41-16,0 0-56 15,0 0 4-15,0 0 48 16,104-13 7-16,-63 13-25 16,-5-3-14-16,4 3-11 15,-5-1-10-15,1-2 9 16,2 0-9-16,2 0 0 16,-1-1 0-16,3-2-1 15,-3 2-29-15,-4-1-33 16,-2 1-40-16,0 1-75 15,-11-1-134-15,-2-2-650 0</inkml:trace>
  <inkml:trace contextRef="#ctx0" brushRef="#br0" timeOffset="533208.6165">16489 10330 798 0,'0'0'234'0,"0"0"-170"0,0 0-64 15,0 0-49-15,0 0-207 16,0 0 104-16,0 0 80 15,8 43-58-15</inkml:trace>
  <inkml:trace contextRef="#ctx0" brushRef="#br0" timeOffset="534211.3327">16740 12355 628 0,'0'0'546'0,"0"0"-497"16,0 0 12-16,0-76 0 16,-7 54 27-16,0 2 21 15,1 6-11-15,-3 1-12 16,-5 6-12-16,1 4-4 15,-6 3-36-15,-11 0-28 16,-5 17 0-16,-7 12-6 16,-2 4 0-16,0 10 0 15,6 3 0-15,1 4 22 16,10-1-10-16,9 2-3 0,5-2 7 16,13 0-9-16,0-6 4 15,7-4-4-15,12-2-5 16,10-7 2-16,11-8-4 15,-2-8-16-15,11-8-4 16,-3-6-29-16,2-10 16 16,-2-19 18-16,3-21 14 15,2-26 1-15,1-23-11 16,-10 6-2-16,-17 18 1 16,-10 32 12-16,-12 23 16 15,-3 4 69-15,0 6 8 16,0 0-19-16,0 10-49 15,0 0-25-15,0 0 0 16,0 3-26-16,-3 14 5 0,-9 13 20 16,-2 9-7-16,-3 11 7 15,0 6 1-15,1 1 0 16,7 1 0-16,3-8-7 16,6-3 5-16,0-8 1 15,6-6-19-15,16-6 19 16,12-5-11-16,11-5 10 15,39-11-51-15,-14-5-122 16,-4-1-343-16</inkml:trace>
  <inkml:trace contextRef="#ctx0" brushRef="#br0" timeOffset="542151.6683">8614 13204 380 0,'0'0'378'0,"0"0"-320"15,0 0 3-15,0 0 21 16,0 0-11-16,0 0-6 0,-19-10 19 16,16 4 3-16,3 5-32 15,0-5 14-15,-3 6 5 16,3-3-17-16,0 3-15 16,0 0-11-16,0 0-21 15,0 0 6-15,6 0-16 16,16 0 0-16,8 0 5 15,15 0 1-15,7 0 5 16,6-4-10-16,5-2 1 16,-5 2 6-16,-3-2-8 15,-10 2-13-15,-6-2-57 16,-9 6-81-16,-11-1-59 16,-10 1-122-16,-6 0-318 0</inkml:trace>
  <inkml:trace contextRef="#ctx0" brushRef="#br0" timeOffset="542439.874">8641 13366 1106 0,'0'0'214'0,"0"0"-169"15,0 0-6-15,0 0-30 16,0 0 14-16,100 0 24 15,-58 0-14-15,1 0-18 16,-1 0-8-16,-3 0-7 16,-8 3-7-16,-1-3-47 15,-2 3-68-15,-10-2-99 0,-3-1-133 0</inkml:trace>
  <inkml:trace contextRef="#ctx0" brushRef="#br0" timeOffset="544080.2838">6039 13462 894 0,'0'0'110'16,"0"0"-74"-16,0 0 27 0,0 0-38 16,0 0 30-1,0 0-3-15,0 0-20 0,-9 0-4 16,6 0-20-16,-4 0-6 15,1 3 2-15,0-3-4 16,0 3 0-16,-2-2 0 16,5-1 2-16,3 0 36 15,0 0 16-15,0 0-14 16,0 0 7-16,0 0-5 16,6 0-13-16,5 0-8 15,5 0-8-15,2 3 22 16,9 0-3-16,3-3-5 15,9 0 7-15,2 0-18 0,7 0-6 16,3 0-1-16,1-6-8 16,2-4 13-16,-2-4-12 15,0 1-2-15,-1-4 10 16,-5 4-10-16,2 0 0 16,-5 0 0-16,5 3 0 15,-2 0 0-15,2 3 0 16,4 0 6-16,-3-2-4 15,4 2-2-15,2 3 0 16,0-4 0-16,6 1 1 16,-3 0-6-16,2 1 5 15,1-1 0-15,-3 0-1 16,5 0 1-16,-2 1 0 16,0-1 0-16,-1 1 1 0,4 2 0 15,-3-3-1-15,-1 1 0 16,4-1 3-16,-1 0-2 15,1 0-1-15,3-1 0 16,2 1 1-16,5-3 10 16,-2 3-11-16,0 1 1 15,-1 2 7-15,-2 1-8 16,-2 3-7-16,2 0 6 16,-2 0-5-16,-2 0 6 15,1 0 0-15,-5 0 0 16,2 0 1-16,-5 3-1 0,-1 1 1 15,1-1-1-15,5 3 1 16,-2-5 7-16,7 2-8 16,4-3 1-16,0 3 2 15,2-3-2-15,1 0-2 16,-2 0 1-16,0 0-1 16,-6 0 0-16,2 0 0 15,-2 0-5-15,3 0 6 16,-6 0 0-16,2 0 1 15,-2 0-1-15,-3 0 0 16,2 0 0-16,-2 0 0 16,1 0 1-16,6 0 0 15,0 4-1-15,4-1 0 0,0 0 0 16,-2 1 0 0,-5 2-1-16,7-2 1 15,-8 1-1-15,5 0-5 16,-2-3 1-16,-1 2 5 0,5-1 0 15,-2 3 0-15,1-5-2 16,0 2 3-16,-6 0-1 16,5-3 0-16,-5 3 1 15,2-3 0-15,-5 1-1 16,3 2 1-16,-1-3 0 16,-2 3-1-16,0 1 0 15,-1 2 0-15,-2-2 0 16,0 2 0-16,-3-2-1 15,-1 2-7-15,-7-2 8 16,-6-1 0-16,-8 3 2 16,-12-5-2-16,-9 2 1 15,-5-3-1-15,-4 0 0 0,0 2-12 16,-3-2 12 0,0 0 0-16,0 0 0 0,0 0 0 15,0 0 1-15,0 0 7 16,0 0-8-16,0 0 0 15,3 0 2-15,-3 0-1 16,0 0 0-16,0 0-1 16,0 0 1-16,0 0-1 15,0 0 2-15,0 0-2 16,0 0 1-16,0 0-1 16,0 0 0-16,0 0 0 15,0 0 2-15,0 0 7 16,0 0 4-16,0 0 7 0,0 0 2 15,0 0-20-15,0 0 5 16,0 0-4-16,0 0 4 16,0 0-5-16,0 0 5 15,0 0-6-15,0 0-2 16,0 0-8-16,0 0 9 16,0 0-9-16,-3 0-16 15,3 0 15-15,-3 0-13 16,0 0-43-16,-13 0-17 15,-1 0-90-15,1-2-194 0</inkml:trace>
  <inkml:trace contextRef="#ctx0" brushRef="#br0" timeOffset="545085.9944">6130 12818 434 0,'0'0'74'0,"0"0"-60"16,0 0-13-16,0 0 40 15,0 0 48-15,0 0 31 16,0 0-6-16,6 0-11 16,-6 0-30-16,0 0-13 15,0 0-27-15,0 0-7 16,0 0-7-16,0 0-3 15,0 0 0-15,0 0-10 16,0 0 15-16,0 0-8 16,0 0 0-16,0 0 18 15,0 0-7-15,0 0-3 0,0 0 11 16,0 0-11 0,0 0 8-16,0 0-13 0,0 0-4 15,0 0 10-15,0 0-15 16,0 0-6-16,0 0 15 15,0 0-14-15,0 0 7 16,0 0-9-16,0 3 0 16,0-3 8-16,0 0-7 15,0 0-1-15,0 0 1 16,0 0 0-16,0 0 5 16,0 0-6-16,0 0 1 15,0 0-2-15,0 0-7 16,0 0-5-16,0 0-60 15,0 7-34-15,0-1-102 16,0 1-164-16</inkml:trace>
  <inkml:trace contextRef="#ctx0" brushRef="#br0" timeOffset="546744.6942">6108 13154 695 0,'0'0'126'15,"0"0"-24"-15,0 0-12 16,0 0-31-16,0 0-23 15,0 0-15-15,0 0-19 16,55-20-2-16,-39 20-41 16,14 0-58-16,0 3-131 15,-6-1-477-15</inkml:trace>
  <inkml:trace contextRef="#ctx0" brushRef="#br0" timeOffset="547898.7036">11779 13218 365 0,'0'0'143'0,"0"0"-100"16,0 0-28-16,0 0-14 15,0 0 0-15,0 0 13 16,0 0 73-16,0 0 45 15,4 0-19-15,-4 0-23 16,3 0-40-16,-3 0-21 16,0 0-9-16,0 0-5 15,0 0 2-15,0 0 15 16,0 0 7-16,0 0 10 16,0 0-17-16,0 0 2 15,3 0 27-15,-3 0 8 16,0 0 11-16,3 0-22 15,-3 0-8-15,3 0-5 16,-3 0-19-16,3 0-2 0,-3 0-3 16,0 0-15-16,0 0 13 15,0 0-14-15,0 0-4 16,0 0 11-16,0 0 0 16,0 0 3-16,0 0-8 15,0 0 3-15,0 0 8 16,0 0-17-16,0 0-1 15,0 0 2-15,0 0-2 16,0 0 7-16,0 0 5 16,0 0 0-16,0 0 13 15,0 0 4-15,0 0-4 16,0 0 9-16,0 0-8 0,0 0-10 16,0 0-7-16,0 0-8 15,0 0 0-15,0 0-1 16,0 0 1-16,0 0 0 15,0 0-1-15,0 0 1 16,0 0-1-16,0 0 0 16,0 0 4-16,0 0-4 15,-3 0-22-15,0 0-41 16,-13 0-82-16,2 0-25 16,-2-4-196-16</inkml:trace>
  <inkml:trace contextRef="#ctx0" brushRef="#br0" timeOffset="574786.5808">16380 15381 523 0,'0'0'197'0,"0"0"-197"0,0 0-52 16,0 0 27 0,0 0-48-16,0 0 73 15,0 0 14-15,-5 3 8 16,6-3-14-16,3 0-8 0,-4-3-54 16,0-1-148-16,0 1-7 15</inkml:trace>
  <inkml:trace contextRef="#ctx0" brushRef="#br0" timeOffset="575400.9152">19310 14938 933 0,'0'0'70'15,"0"0"-62"-15,0 0-8 16,0 0 0-16,0 0 0 16,0 0-3-16,0 0 3 0,3 0-2 15,-3 0 1-15,0 0-7 16,0 0-29-16,-3 0-138 16,-3 0-194-16</inkml:trace>
  <inkml:trace contextRef="#ctx0" brushRef="#br0" timeOffset="575810.2098">16659 15401 985 0,'0'0'133'0,"0"0"-97"16,0 0 0-16,0 0-13 0,0 0-14 15,0 0-7-15,0 0-2 16,-18 0-10-16,18 0 9 16,0 0-1-16,0 0-50 15,13 0-57-15,1 0-132 16,5 0 38-16</inkml:trace>
  <inkml:trace contextRef="#ctx0" brushRef="#br0" timeOffset="576232.5072">19213 14968 895 0,'0'0'164'0,"0"0"-141"15,0 0-7-15,0 0 6 16,0 0-21-16,0 0 6 15,0 0 1-15,58-7-8 16,-38 4-5-16,-4-3-125 16,-7 5-207-16</inkml:trace>
  <inkml:trace contextRef="#ctx0" brushRef="#br0" timeOffset="577563.3259">16450 15162 35 0,'0'0'646'0,"0"0"-577"15,0 0-43-15,0 0-21 16,0 0-5-16,0 0-1 0,0 0-8 15,0 0 9 1,0 0 0-16,0 0-1 0,0 0-1 16,0 0-5-16,0 0 6 15,0 0 1-15,0 0 20 16,0 0 18-16,0 0-12 16,0 0-16-16,0 0-10 15,0 0 0-15,-3 1-29 16,0 2-75-16,0-3-193 0</inkml:trace>
  <inkml:trace contextRef="#ctx0" brushRef="#br0" timeOffset="577815.5003">16450 15162 781 0</inkml:trace>
  <inkml:trace contextRef="#ctx0" brushRef="#br0" timeOffset="577854.5281">16450 15162 781 0,'-61'-82'92'0,"61"82"-66"0,0 0-3 0,0-3-13 16,0 3-5-16,0 0-5 15,0 0-67-15,6 0 4 16,7 0 1-16,-1 0-47 15,6 0-172-15</inkml:trace>
  <inkml:trace contextRef="#ctx0" brushRef="#br0" timeOffset="578198.776">19362 14852 500 0,'0'0'114'16,"0"0"-84"-16,0 0-30 15,0 0-62-15,0 0-35 16,0 0 27-16,0 0-33 15,0 0-100-15</inkml:trace>
  <inkml:trace contextRef="#ctx0" brushRef="#br0" timeOffset="578632.3504">19288 14938 780 0,'0'0'0'0,"0"0"-504"0</inkml:trace>
  <inkml:trace contextRef="#ctx0" brushRef="#br0" timeOffset="582616.5676">26177 16824 198 0,'0'0'128'16,"0"0"-128"-16,0 0-101 0</inkml:trace>
  <inkml:trace contextRef="#ctx0" brushRef="#br0" timeOffset="583659.0919">26322 17480 1487 0,'0'0'82'0,"0"0"-73"15,0 0-9-15,0 0 1 16,0 0 0-16,0 0-1 0,0 0 12 16,0 0 4-16,0 0 19 15,0 0-16-15,1 0-19 16,1 0-24-16,-1 0-46 16,1-2-160-16,-2-7-336 0</inkml:trace>
  <inkml:trace contextRef="#ctx0" brushRef="#br0" timeOffset="587159.3045">27474 15338 561 0,'0'0'110'15,"0"0"-15"-15,0 0-2 0,0 0 2 16,0 0-21-16,0 0-29 16,0 0-14-16,9 0-2 15,-9 0-11-15,0 0-18 16,0 0-22-16,0 0-82 16,0 0-152-16,-2-1-362 0</inkml:trace>
  <inkml:trace contextRef="#ctx0" brushRef="#br0" timeOffset="588316.2222">25397 15017 641 0,'0'0'130'0,"0"0"-86"15,0 0 7-15,0 0-16 16,0 0 2-16,0 0 14 15,0 0-5-15,0 0-17 16,0 0-12-16,0 0 2 16,0 0-18-16,0 0 9 15,0 0 5-15,0 0 1 16,0 0 7-16,0 0-13 16,0 0-4-16,0 0-5 15,0 0 0-15,0 0 16 16,0 0-15-16,0 0 5 15,0 0 8-15,0 0-14 16,0 0 6-16,0 0 2 16,0 0 1-16,0 0 13 15,0 0-4-15,0 0-7 0,0 0 5 16,0 0-7-16,0 0 2 16,0 0 2-16,0 0-2 15,0 0-2-15,0 0-3 16,0 0-6-16,0 0 17 15,0 0-10-15,0 0 0 16,0 0 1-16,0 0-8 16,0 0 0-16,0 0 0 15,0 0-1-15,0 0 13 16,0 0-7-16,0 0 2 16,0 0 8-16,0 0-4 15,0 0 8-15,0 0-1 16,0 0-3-16,0 0 3 15,0 0-9-15,0 0-1 16,0 0 6-16,0 0-5 0,0 0 1 16,0 0 0-16,0 0-3 15,0 0 10-15,0 0-7 16,0 0 0-16,0 0 0 16,0 0-11-16,0 0 6 15,0 0-6-15,0 0 0 16,0 0 5-16,0 0-5 15,0 0 0-15,0 0 0 16,0 0 1-16,0 0-1 16,0 0 7-16,0 0-6 15,0 0 0-15,0 0-1 16,0 0-1-16,0 0-7 0,0 0-20 16,0 0 10-16,0 0-21 15,0 0-56-15,0 0-60 16,-6 0-120-16,0-6-753 0</inkml:trace>
  <inkml:trace contextRef="#ctx0" brushRef="#br0" timeOffset="611925.2745">18914 16297 575 0,'0'0'297'15,"0"0"-216"-15,0 0-58 16,0 0 2-16,0 0-12 16,0 0-3-16,0 0-9 15,-9 0 8-15,9 0 0 16,0 0-8-16,0 0 9 15,0 0 10-15,0 0-8 0,0 0-5 16,-1 0 3-16,1 0-10 16,0 0 1-16,0 0 1 15,0 0-1-15,0 0 5 16,0 0-6-16,0 0 10 16,0 0 3-16,0 0-12 15,0 0 12-15,0 0-12 16,0 0-1-16,0 0 1 15,0 0-1-15,0 0 0 16,0 0 0-16,0 0 1 16,0 0 9-16,0 0-10 15,0 0 0-15,-3 0 0 16,1 0 0-16,1 1 1 16,1-1-1-16,0 2 1 15,0-2 8-15,0 0-8 0,0 0-1 16,0 0 4-16,-2 0-4 15,2 2 0-15,-1-2 0 16,-2 3 0-16,2-3 0 16,1 0 0-16,0 0 1 15,0 0 0-15,0 0 1 16,-2 0 11-16,2 0-12 16,-1 0-1-16,-2 0-30 15,-3-5-157-15,3-2-129 0</inkml:trace>
  <inkml:trace contextRef="#ctx0" brushRef="#br0" timeOffset="648162.8982">12753 16773 142 0,'0'0'0'0</inkml:trace>
  <inkml:trace contextRef="#ctx0" brushRef="#br0" timeOffset="652732.3782">10982 17941 1166 0,'0'0'179'15,"0"0"-154"1,0 0 59-16,0 0-32 0,0 0-24 15,82-47 11-15,-49 27-24 16,-3 1-8-16,-2-1-6 16,-1 0-1-16,-5 3-17 15,-2 0-51-15,-7 5-96 16,-4 2-200-16</inkml:trace>
  <inkml:trace contextRef="#ctx0" brushRef="#br0" timeOffset="654006.2827">14084 17653 1197 0,'0'0'84'15,"0"0"-62"-15,0 0 55 16,0 0-40-16,111-3-22 16,-73-4-2-16,-2 1-13 15,-5-1-6-15,-4 3-13 16,-3-2-7-16,-5 3 10 15,-7 1 15-15,-2 0-6 16,1 2-15-16,-11 0-76 16,0 0-158-16,0 0-363 0</inkml:trace>
  <inkml:trace contextRef="#ctx0" brushRef="#br0" timeOffset="667096.9426">15000 13997 1056 0,'0'0'158'0,"0"0"-51"16,0 0 66-1,0 0-66-15,0 0-41 0,0 0-24 16,3-16 8-16,-3 16 11 16,0 0-1-16,0 0 15 15,0 0-21-15,0 0-7 16,0 3 1-16,0-3-9 16,0 3-10-16,0-3 1 15,0 0-8-15,0 3 10 16,0-3 2-16,0 0 3 15,0 0 15-15,0 0-4 16,0 0-2-16,0 0-8 16,0 0 7-16,0 0-9 0,0 0-5 15,0 0-13-15,0 0 3 16,0 0-11-16,0 0 5 16,0 0 7-16,0 0 1 15,0 0 2-15,0 0 2 16,0 0-11-16,0 0 7 15,0 0-8-15,0 0-2 16,0 0-1-16,0 0-4 16,0 0 5-16,0 0 2 15,0 0-9-15,0 0 6 0,0 0-12 16,0 0 1 0,0 0 1-16,0 0-1 0,0 0 0 15,0 0-1 1,0 0 0-16,0 0 1 0,0 0-1 15,0 0 0-15,0 0 1 16,0 0-1-16,0 0 0 16,0 0-1-16,0 0 2 15,0 0 4-15,0 0-5 16,0 0 0-16,0 0 0 16,0 0-1-16,0 0-1 15,0 0-13-15,0 0-20 16,0 0-43-16,0 0-59 15,0 0-46-15,0 0-87 16,0 0-210-16,0 0-412 0</inkml:trace>
  <inkml:trace contextRef="#ctx0" brushRef="#br0" timeOffset="668285.8879">18252 12176 1639 0,'0'0'169'0,"0"0"-105"16,0 0 24 0,0 0-58-16,0 0-30 0,0 0-1 15,0 0 1-15,0-16-20 16,1 36 6-16,-1 23 12 16,0 30 2-16,-11 23 8 15,-4-1-6-15,1-19 5 16,8-24-14-16,6-25 7 15,0 3-6-15,5-4 5 16,10-2-9-16,7-14 9 0,14-10 1 16,18-7 19-16,34-32 28 15,33-22-19-15,12-11-11 16,6 0 7-16,0 6-5 16,-8 12 15-16,14-1 10 15,5 6-20-15,0 5 10 16,1 4-24-16,-11 8-9 15,-18 5 1-15,-29 7-2 16,-31 8 2-16,-24 5-2 16,-14 0-2-16,-5 4 1 15,-4 0-40-15,-4-1-36 0,-11 4-46 16,-7 0-28 0,-38 7-24-16,-1 6-81 0,-3-1-362 15</inkml:trace>
  <inkml:trace contextRef="#ctx0" brushRef="#br0" timeOffset="669002.3989">18148 12166 1420 0,'0'0'165'16,"0"0"-105"-16,0 0 28 0,0 0-59 16,0 0-29-1,0 0-2-15,0 0-14 0,0-9 2 16,0 9-21-16,0 0 4 15,0 0-7-15,0-6-3 16,0 2-31-16,0-6-120 16,0 3 118-16,0-2 73 15,0 2 1-15,0 3 33 16,0 4 34-16,0 0-14 16,0 11-53-16,0 19 11 15,0 25 7-15,0 24 51 16,0 24-13-16,0-7-21 15,0-20-17-15,0-27-17 16,0-19 5-16,17 0-5 16,12-3 7-16,10-5 5 0,28-19 8 15,45-16 37-15,49-39-16 16,28-14-17-16,13-13-6 16,-8 5 12-16,-25 15 33 15,-13 3 10-15,-14 6-13 16,-18 8-29-16,-30 8-24 15,-25 11-8-15,-24 7-19 16,-13 6-36-16,-9 0-17 16,-4 4-16-16,-19 5-26 15,-3 1-62-15,-26 0-183 0</inkml:trace>
  <inkml:trace contextRef="#ctx0" brushRef="#br0" timeOffset="669332.0181">18366 12233 1311 0,'0'0'76'15,"0"0"-76"-15,0 0-42 16,0 0-36-16,0 0 28 15,0 0 3-15,0 0-75 16,17 24-53-16,-17-15-93 0</inkml:trace>
  <inkml:trace contextRef="#ctx0" brushRef="#br0" timeOffset="739831.4739">2573 13934 1043 0,'0'0'92'0,"0"0"-92"0,0 0 24 15,0 0 21-15,0 0-3 16,0 0 9-16,0 0-16 15,-34-13-5-15,37 10 17 16,9 3-4-16,13-3-17 16,30-4 27-16,44-13 44 15,46-20-18-15,28-9-6 16,-2-2-9-16,-24 6-43 16,-45 18-1-16,-30 8-17 15,-26 6-3-15,-13 6-47 16,-10 3-65-16,-23 4-60 15,0 0-171-15,-30 0-2 0</inkml:trace>
  <inkml:trace contextRef="#ctx0" brushRef="#br0" timeOffset="740169.7104">3082 13898 1045 0,'0'0'152'16,"0"0"-112"-16,0 0-20 15,0 0 38-15,18 89 3 16,-6-33-7-16,0 26-9 15,-12 34-13-15,-6 7-12 16,-21-1-14-16,-10-10-5 16,-2-16 9-16,-7-4-10 15,7-16 0-15,3-16 1 16,11-17-1-16,1-17 8 0,1-3-6 16,4-9 4-16,4-4 23 15,11-10 41 1,4-4 30-16,13-16-37 0,14-10-48 15,10-3-2-15,11-7-7 16,22-5 0-16,30-5 8 16,24-3-12-16,9 4 15 15,-11 5-12-15,-31 14-5 16,-33 15 0-16,-20 2-21 16,-10 3-81-16,-1-7-79 15,-8 0-99-15,-7-3-70 0</inkml:trace>
  <inkml:trace contextRef="#ctx0" brushRef="#br0" timeOffset="740722.1039">3564 14255 1285 0,'0'0'215'16,"0"0"-162"-16,0 0 4 16,0 0-22-16,0 0-34 15,18-73-1-15,-5 60-17 16,-1 6-67-16,-4 4-11 15,-5 3-5-15,1 0 35 16,-1 0 33-16,3 0 22 16,3 7 9-16,4 2 1 15,4 2 9-15,10 4 30 16,-2 5 5-16,5 4-8 16,-2 8-11-16,-4 8-11 15,-9 7 9-15,-4 2-8 0,-8 3-14 16,-3-2 14-1,0-7-14-15,-3-9 5 0,-5-8 17 16,2-14 6-16,3-8 19 16,0-4 16-16,0-22 16 15,3-28-36-15,12-26-44 16,15 0 6-16,7 6-4 16,5 14-2-16,-3 23 8 15,4 3-8-15,-1 3 2 16,-5 12 15-16,-7 8-17 15,-3 7-7-15,-3 3-5 0,0 16-13 16,-8 15 19-16,-4 22 6 16,-6 0 0-16,-3 7 13 15,0 3-7-15,-6-10-5 16,3-3-1-16,3-6-6 16,3-15 6-16,24-8 0 15,10-11 17-15,23-13 33 16,26-3-13-16,-5-17-20 15,-5-1-17-15,2-14-128 16,-34 12-124-16,-6 2-437 0</inkml:trace>
  <inkml:trace contextRef="#ctx0" brushRef="#br0" timeOffset="741692.7919">6481 14314 990 0,'0'0'114'16,"0"0"-63"-16,13-79-34 15,-10 35-17-15,3-1 0 16,-1-1-22-16,-5-1 22 15,0 8 17-15,0 5 50 16,-8 8 70-16,-11 12 10 16,-14 8-61-16,-21 6-51 0,-4 23-34 15,-24 29 18-15,-9 28-18 16,27-4-1-16,4 0 14 16,32-13-8-16,22-17 3 15,6-6 7-15,12-3-10 16,21-14 4-16,14-16-3 15,10-7 22-15,7-30 8 16,5-24-30-16,-5-25 2 16,-15 3-9-16,-19 10-13 15,-21 19 5-15,-9 28 8 16,0 6 38-16,0 6 24 16,0 7-54-16,0 36-8 15,0 38-8-15,0 34 8 0,12 11 0 16,9-3 0-1,1-20-2-15,-10-14 2 0,-10-2-1 16,-7 2 1-16,-20-13 0 16,-8-15-4-16,-28-2 4 15,-20-18 0-15,-17-12 2 16,4-12 17-16,25-10-18 16,32-13 4-16,16-8-5 15,9-7-20-15,12-12-33 16,45-37-61-16,13 12-103 15,15-1-272-15</inkml:trace>
  <inkml:trace contextRef="#ctx0" brushRef="#br0" timeOffset="742035.0352">6979 14344 1438 0,'0'0'154'0,"0"0"-123"16,0 0-20-16,97-14 0 16,-6-12 28-16,0-6-30 15,-7 1-2-15,-20 1 1 16,-24 3-7-16,-10-1 10 16,-15-2-10-16,-15 6-1 15,-14 11-19-15,-30 7 17 16,-9 6 2-16,-21 39 9 0,-11 33-8 15,7 34 27 1,20 0 3-16,25-17 7 0,27-29-3 16,9-20-24-16,27-1-9 15,31 8-2-15,33-8-1 16,39-29-69-16,7-14-34 16,-32-25-124-16,-31-14-299 0</inkml:trace>
  <inkml:trace contextRef="#ctx0" brushRef="#br0" timeOffset="742351.2426">7894 14261 1521 0,'0'0'242'0,"0"0"-71"15,0 0-125-15,0 0-30 0,91 29 2 16,-54 2-18-16,0 9 6 16,-7 6-6-16,-6 4 0 15,-12-2-26-15,-6-8-21 16,-6-7-3-16,0-13 18 15,-3-17 10-15,-3-6 22 16,6-40 0-16,0-7-12 16,28-10-61-1,14-2 73-15,13 20 10 0,8 5 44 16,1 15-3-16,-6 15 18 16,-10 7-20-16,-5 19-44 15,-13 17-4-15,-9 10 5 16,-6 11-6-16,-6 5 0 0,-9-2-100 15,3-3-71 1,10-9-91-16,-1-14 136 0,3-21-459 16</inkml:trace>
  <inkml:trace contextRef="#ctx0" brushRef="#br0" timeOffset="742655.8431">8920 14413 1156 0,'0'0'642'16,"0"0"-642"-16,0 0-13 15,0 0 13-15,103 3 44 16,-48-3 11-16,8-10-12 16,-2-13-29-16,-3-6-14 15,-10-8 21-15,-18-3-21 16,-14-2-2-16,-16 1-39 0,-6 6-1 16,-28 11 42-1,-14 18 3-15,-10 6 4 0,-9 30-8 16,-12 26 2-16,1 26 10 15,17 0 11-15,18-9-10 16,31-10 2-16,12-20-14 16,15 1 12-16,22 1-12 15,14-11 7-15,31-14-2 16,24-20-5-16,18-17-82 16,-14-13-142-16,-31-6-505 0</inkml:trace>
  <inkml:trace contextRef="#ctx0" brushRef="#br0" timeOffset="743954.7724">5696 13353 578 0,'0'0'693'16,"0"0"-693"-16,0 0-44 15,0 0 6 1,0 0 38-16,0 0 1 0,97-24 26 16,-48 14 2-16,12-2-11 15,20-5 3-15,34-3 1 16,34 0 0-16,12 0 10 16,2 4 7-16,-4 6-7 15,-15 4 1-15,2 6-20 16,6 0 0-16,3 0-11 15,5 0-2-15,8-7 6 16,4 0-6-16,7-6 0 16,3 0 0-16,0 2 0 15,0-2 1-15,-10 7-1 0,-10 0 2 16,-11 2-2-16,-10 1 0 16,-2 0 1-16,2 3 1 15,-1-3-1-15,5 2 6 16,7-2-7-16,8 0-6 15,8-1 5-15,-5 1 2 16,-5 3-1-16,-6 0 7 16,-9 0-6-16,-1 0-1 15,-3 0 0-15,-7 3 0 16,4 1-4-16,-6 3 4 16,0 2 0-16,7 1 0 15,5-4 0-15,4 4 7 16,0-3-7-16,2-1 0 0,-3-2-1 15,1-4 1-15,0 3 0 16,6 1-1-16,5-1 2 16,-2 0 0-16,0 1-1 15,2 2-2-15,-4-2 2 16,9 2-19-16,9 1-1 16,2 0 2-16,5-1 2 15,-5 3 5-15,-8 1 2 16,-9 0 2-16,-10 0 6 15,-13 0-7-15,-10 0 8 16,-6 0 1-16,-6 1-1 16,-1-2 1-16,1 0-1 0,3 2 1 15,-5-1 4 1,1 3-5-16,1-3 0 0,-1 3-1 16,1-3-13-16,-4 0 11 15,-3-1-22-15,2 1 11 16,-4 1-11-16,-5-1-70 15,-30-1-75-15,-17-5-139 0</inkml:trace>
  <inkml:trace contextRef="#ctx0" brushRef="#br0" timeOffset="744369.066">14142 13240 332 0,'0'0'769'16,"0"0"-688"-16,0 0-30 16,0 0-24-16,124 0-6 0,-17 4 3 15,42 12 14 1,23 4-16-16,10 3-14 0,-3 0 11 16,-15 0-17-1,3 1-2-15,-6-4 6 0,-1-1-6 16,-11 1 0-16,-7-4 0 15,-13-2-4-15,-17-4 3 16,-25-3-6-16,-27-2-43 16,-11 0-142-16,-20-5-88 15,-10 0-270-15</inkml:trace>
  <inkml:trace contextRef="#ctx0" brushRef="#br0" timeOffset="746301.7378">7546 12986 36 0,'0'0'584'0,"0"0"-584"16,-94 0-29-16,48 3 23 15,1 4-32-15,-4-1 38 16,4 1 19-16,-1-3 17 16,-2 6 10-16,2 0-21 15,-2 3-15-15,2-1 0 16,4 2-3-16,12-4 6 16,5-3-1-16,13-1 62 15,4-3 19-15,8-2-22 16,0-1-26-16,3 3-19 15,14 0-10-15,11 4-9 0,15-1 26 16,26 4-11-16,40-1 20 16,55-5-7-16,33-1-18 15,24-3 6-15,10-7-21 16,-7-11-1-16,0 4 9 16,2 1-4-16,-11 3 6 15,-10 9-12-15,-10-2 0 16,-10 3 0-16,-13 0 0 15,-11 0-1-15,-12 0 1 16,-6 3-20-16,-13-2 19 0,-9-1-16 16,-24 0 17-1,-26 0-1-15,-18 0 2 0,-11 3-2 16,3-3-29-16,8 0-15 16,-2 0 28-16,1 0 7 15,-6 0 0-15,-1 0 10 16,-3-3-10-16,4 3 3 15,-1 0 7-15,4 0-1 16,0-4-7-16,2 1 7 16,4 0 2-16,0-1-2 15,2-2 7-15,-6 2-6 16,1-1 20-16,0 0 11 16,-4 3 22-16,1-1-31 15,-1 1-21-15,-5 2 0 16,2-2 0-16,-2 2-1 0,-4-3 6 15,-3 0-6-15,-8-1 1 16,-4 1 0-16,-3 0-1 16,-7 2 12-16,-1-2-12 15,0 3 0-15,-7 0 0 16,-3 0-6-16,0 0-1 16,-3 0-52-16,0 0-47 15,0 4-56-15,-12 5-41 16,-4-5-31-16</inkml:trace>
  <inkml:trace contextRef="#ctx0" brushRef="#br0" timeOffset="750969.5233">9605 14611 651 0,'0'0'84'16,"0"0"-77"-16,0 0-7 15,0 0-15-15,0 0 14 16,0 0 0-16,3-3 1 15,-3 3 0-15,0 0-1 16,-13 0-80-16,-1 0-252 0</inkml:trace>
  <inkml:trace contextRef="#ctx0" brushRef="#br0" timeOffset="752222.3419">9936 14344 5 0,'0'0'597'0,"0"0"-597"0,0 0 23 16,0 0-23-16,0 0 0 15,0 0 0-15,0 0 0 16,87-43-8-16,-74 39-180 0</inkml:trace>
  <inkml:trace contextRef="#ctx0" brushRef="#br0" timeOffset="752990.4025">9584 14630 1031 0,'0'0'184'0,"0"0"-94"16,0 0 11-16,82-62-33 15,-34 19-9-15,17-20 9 16,13-19-40-16,4-16 12 16,-15 7-15-16,-25 19-10 15,-24 23-5-15,-18 22-3 0,0 0-1 16,-10 8 20-16,-13 9 7 16,-13 10-14-16,-13 13-19 15,-6 26-2 1,4 12 2-16,5 11-1 0,19-3-6 15,24-5 6-15,9-9-15 16,37-11 13-16,23-8 3 16,1-10 26-16,8-6 12 15,-4-6-6-15,-23-1-31 16,-2 0 6-16,-19 4-7 16,-12 6-20-16,-12 4 7 15,-3 9 13-15,-3 7 10 16,-12 6-9-16,-5 5 0 0,4-4 7 15,6-5-8-15,7-7-45 16,3-9-59-16,55-19-49 16,-3-10-81-16,5-17-99 15</inkml:trace>
  <inkml:trace contextRef="#ctx0" brushRef="#br0" timeOffset="753424.7116">10718 14268 1343 0,'0'0'211'0,"0"0"-67"15,0 0-64-15,0 0-61 16,0 0-19-16,-88 86-7 16,65-50 6-16,16 1-5 15,7-9-22-15,15-8-7 0,19-13 22 16,11-7 13 0,7-7 0-16,5-18-10 0,-9 1 3 15,-8 1-9-15,-12 10 4 16,-11 9 11-16,-8 4-14 15,-2 14-31-15,2 19 46 16,0 6 7-16,6 5 8 16,0 1-15-16,4-5-3 15,8-14 2-15,12-12 2 16,6-14 17-16,13-9 27 16,21-35-19-16,9-39-5 15,6-46-15-15,-11-29 2 0,-21-7-8 16,-28 27-10-1,-19 52-18-15,-12 36 28 16,-3 30 21-16,0 16 104 0,0 4-78 16,-6 37-47-16,-17 49-10 15,0 37 10-15,7 15 0 16,16-7 13-16,20-25-12 16,22-32-1-16,35 1-10 15,-5-25-96-15,-7-10-205 0</inkml:trace>
  <inkml:trace contextRef="#ctx0" brushRef="#br0" timeOffset="754103.9509">14366 13839 1356 0,'0'0'137'0,"-81"-34"-102"15,26 21-29-15,-6 6-6 16,-1 7 7-16,9 10-7 16,-1 29 1-16,8 31 14 15,7 33 10-15,4 25 27 16,15 7-8-16,8-5-14 16,0-18-1-16,4-13-28 15,4-23 17-15,1-20-18 16,-3-13-9-16,-4-10-13 15,-9 7-34-15,-4-6-21 16,-23-16-104-16,4-14-109 0,0-7-329 16</inkml:trace>
  <inkml:trace contextRef="#ctx0" brushRef="#br0" timeOffset="754397.1606">13532 14413 1420 0,'0'0'174'16,"123"-49"-121"-16,10 19-45 15,27 0-7-15,7 13 9 16,-13 14-9-16,-38 3 7 16,-27 10 3-16,-31 10-10 15,-23-4-2-15,-14 8-8 16,-12 1-16-16,-6 6 4 16,-3 4 0-16,-26-1 21 0,-17-4 9 15,-12-5-2-15,-3-11 12 16,3-10-3-1,10-4 10-15,9-13 12 0,14-14-13 16,17-13-25-16,6-2-1 16,49-2-78-16,26 12-10 15,27 19-122-15,-12 12-42 16,-15 2-292-16</inkml:trace>
  <inkml:trace contextRef="#ctx0" brushRef="#br0" timeOffset="754689.363">14840 14743 1455 0,'0'0'204'0,"0"0"-143"15,0 0 43-15,17-103-65 16,15 54-10-16,13-6-17 16,3-2-12-16,1 4 1 15,-3 7-1-15,-7 7 0 16,-9 9 1-16,-15 10 6 15,-4 11-5-15,-8 7-2 16,-3 2-7-16,0 0-30 16,0 17 16-16,3 10 5 15,7 10 16-15,-1 9 0 16,8 9 1-16,3 5-1 0,2-1 0 16,7 1-20-1,17 10-106-15,-7-21-128 16,-5-14-501-16</inkml:trace>
  <inkml:trace contextRef="#ctx0" brushRef="#br0" timeOffset="755242.7476">15571 14337 1624 0,'0'0'159'15,"0"0"-98"-15,0 0-45 16,0 0-16-16,91 0-7 15,-58 24-19-15,-4 8 4 16,-4 8 7-16,-9 3 14 16,-7 3-19-16,-6-6 19 0,-3-7-6 15,0-8 7-15,0-11-3 16,0-11 4-16,0-3-1 16,5-5 68-16,8-22 43 15,5-17-67-15,12-11-44 16,10-4-40-16,5 2 20 15,4 14 8-15,-4 16 5 16,-5 17 5-16,-3 10-23 16,-6 14-5-16,-2 21 18 15,-11 6 12-15,-2 9 0 16,-5-1 0-16,-5-3-8 16,4-10 7-16,-6-9-10 15,1-10 11-15,1-12-2 0,2-5 2 16,5-3 12-1,2-23 69-15,18-27-58 0,4-3-23 16,5-10-17 0,-1 4-1-16,-5 22 17 0,0 6 1 15,-6 19 0-15,-9 15 0 16,0 0-12-16,-6 22-14 16,-4 15 16-16,-2 9 10 15,1 7 6-15,-6 3-5 16,5-2-2-16,0-5-1 15,10-7 1-15,8-6 0 16,9-12-5-16,12-7-3 16,37-20-81-16,-14-14-117 15,-2-10-174-15</inkml:trace>
  <inkml:trace contextRef="#ctx0" brushRef="#br0" timeOffset="755488.9261">17664 14086 310 0,'0'0'1215'16,"0"0"-1010"-16,34-72 23 16,-23 49-71-16,-4 12-77 15,0 5-70-15,0 6-10 16,-1 0-48-16,3 13-123 16,4 16 13-16,1 24-21 0,-14 30-59 15,-6-7-52 1,-20-3-287-16</inkml:trace>
  <inkml:trace contextRef="#ctx0" brushRef="#br0" timeOffset="755719.0862">17557 14677 801 0,'0'0'549'15,"0"0"-396"-15,0 0 18 16,0 0-63-16,0 0-19 16,0 0 10-16,121 3-89 15,-63-3-10-15,-10 1-228 16,-14-1-436-16</inkml:trace>
  <inkml:trace contextRef="#ctx0" brushRef="#br0" timeOffset="756966.0411">2357 16127 166 0,'0'0'315'0,"0"0"-229"15,0 0-61-15,31-101-17 16,-14 70-8-16,2-2-28 15,-1-9-38-15,-5 8-38 16,-5 4 38-16</inkml:trace>
  <inkml:trace contextRef="#ctx0" brushRef="#br0" timeOffset="757265.2536">2409 15724 905 0,'0'0'123'0,"0"0"-92"0,0 0-31 16,0 0-120-16,0 0-225 15</inkml:trace>
  <inkml:trace contextRef="#ctx0" brushRef="#br0" timeOffset="757745.6109">2939 15586 576 0,'0'0'525'15,"0"0"-392"-15,0 0 41 16,0 0-55-16,0 0-40 15,0 0-38-15,0 0-15 16,-15-17-26-16,13 24 1 16,-2 15-1-16,-2 8 0 15,-3 14 0-15,-3 19-1 0,-6 29 2 16,0 24-1 0,2-11 0-16,7-16 0 0,7-29 0 15,2-24 0-15,8 4-6 16,17-4 5-16,8 1-17 15,9-14 18-15,13-16-2 16,8-7-20-16,4-20-90 16,15-31-49-16,-18 5-110 15,-18 0-490-15</inkml:trace>
  <inkml:trace contextRef="#ctx0" brushRef="#br0" timeOffset="758580.869">3285 16078 977 0,'0'0'131'0,"0"0"-99"15,0 0 7-15,0 0-17 16,0 0-15-16,0 0 16 16,0 0 3-16,21 52 0 0,6-42 14 15,1 0-1 1,5-3-10-16,3-4 14 0,1-3-6 15,-3-3 0 1,2-14-3-16,0-8-18 0,-9-6-3 16,-9-6-3-16,-8-5-9 15,-10-5-1-15,0 5-28 16,-21 2-5-16,-7 11 14 16,-2 5 19-16,0 8 44 15,-4 6-9-15,4 3-9 16,5 1 1-16,2 5-11 15,10 1-4-15,4 0 4 16,6 7-16-16,3 16-6 0,0 14 5 16,0 23-6-16,0 2 7 15,6 7 0-15,10 3 0 16,2-18 2-16,6 5-2 16,4-9 1-16,5-8-1 15,3-8 1-15,10-14-1 16,2-11 1-16,7-9 11 15,5-16-12-15,4-24-10 16,5-22-27-16,-2-31-30 16,-12-40-79-16,-9-13 27 15,-20 13-61-15,-13 33-102 16,-10 40 282-16,0 31 89 16,-3 9 85-16,3 4-6 15,-3 6 5-15,0 6-54 16,0 4-107-16,0 13-12 0,0 16 0 15,0 25 9-15,3 25 13 16,6 21 10-16,0 6-1 16,3-17-9-16,4-27-3 15,-4-25 1-15,6-7-2 16,9-5-4-16,7-1 13 16,8-1 0-16,10-13-5 15,6-9 2-15,-2-1-24 16,2-17-24-16,-6-34-103 15,-16 6-149-15,-20-7-363 0</inkml:trace>
  <inkml:trace contextRef="#ctx0" brushRef="#br0" timeOffset="758875.0789">4031 15995 1465 0,'0'0'155'16,"0"0"-108"-16,128-72-24 15,-23 18-10-15,2 8-11 16,-19 13-2-16,-13 18-99 16,-29 10-158-16,-7 5-267 0</inkml:trace>
  <inkml:trace contextRef="#ctx0" brushRef="#br0" timeOffset="759433.8613">6014 16064 722 0,'0'0'103'0,"0"0"51"0,6-76-24 16,-6 43-7-16,0 4 16 16,-6 2 4-16,-8 4-20 15,-8 8-38-15,-2 4-34 16,-7 5-3-16,-8 6-33 15,-6 6-15-15,-4 17 0 16,-3 14 0-16,1 11 0 16,5 6 1-16,10 5 0 15,14 7 15-15,8-1-4 16,11 2 0-16,3-1 2 16,17-6-8-16,11-7-6 15,8-10-5-15,13-10 5 16,6-13 9-16,8-17 4 0,4-3-6 15,5-30-1-15,-1-15-6 16,2-23-17-16,-7-24-5 16,-17 3-38-16,-16 10-14 15,-18 19 9-15,-15 23 62 16,0 9 3-16,0 4 48 16,0 14 16-16,-6 10-21 15,-3 0-35-15,-1 14-8 16,-1 14-9-16,-1 9 3 15,2 7 5-15,1 2-5 16,6 2 6-16,1-1 9 16,2-1-9-16,0-2 18 15,0-4-18-15,11-5 1 16,8-7 7-16,5-2-7 16,7-13-2-16,5-1-1 0,3-5-78 15,31-7-34 1,-13 0-100-16,-5 0-135 0</inkml:trace>
  <inkml:trace contextRef="#ctx0" brushRef="#br0" timeOffset="759808.1174">7349 15748 884 0,'0'0'127'16,"0"0"-3"-16,0 0-31 16,-112-7-51-16,76 20 7 15,-4 13-8-15,-3 11 7 16,-5 19 7-16,-7 26-19 15,9-6 2-15,10-2-5 16,12-9 1-16,15-19 17 16,9 7-12-16,0 0 8 0,12-6-15 15,18-8-10 1,10-6 10-16,8-13-13 0,10-8-6 16,8-8-13-1,-2-4-71-15,15-16-64 0,-18-7-155 16,-19-1-397-16</inkml:trace>
  <inkml:trace contextRef="#ctx0" brushRef="#br0" timeOffset="760055.2924">7097 16325 1523 0,'0'0'158'0,"0"0"-115"16,0 0-6-16,88-35-18 15,-28 11 1-15,7-3-2 0,6-1 2 16,-6 4-19-16,-6 1-1 16,-12 6-30-16,-7 4-84 15,-9-1-106-15,-9 5-87 16,-12-1-302-16</inkml:trace>
  <inkml:trace contextRef="#ctx0" brushRef="#br0" timeOffset="760614.6888">8717 15463 1104 0,'0'0'133'15,"0"0"-87"-15,0 0 49 16,0 0-30-16,-97-6-42 16,60 33-11-16,-9 15-5 15,-14 20-6-15,-10 27 28 16,-5 28-10-16,10 12-2 15,20-21-8-15,24-28 4 16,15-31 14-16,6-9-3 0,6-1-23 16,18 5 25-1,10-1-18-15,9-7-7 0,10-12 0 16,5-12 7-16,3-6 8 16,0-6-9-16,-7-9-7 15,-12-5-2-15,-8-5-39 16,-13-4 20-16,-9-1 20 15,-12-4-5-15,0 0 4 16,-6-8-11-16,-6-3 13 16,4-5 11-16,-2-5-10 15,10-6 5-15,0 1 0 16,11 1 3-16,18 4-3 16,7 12 4-16,9 4 1 0,10 7 4 15,3 10-14-15,2 2-1 16,-2 4 2-16,0 2-1 15,-7 6-1-15,-5 2-9 16,-7 0-59-16,-6 2-111 16,-8 10-118-16,-11-5-609 15</inkml:trace>
  <inkml:trace contextRef="#ctx0" brushRef="#br0" timeOffset="760856.8631">8880 15996 1465 0,'0'0'163'0,"0"0"-145"15,0 0-18-15,0 0-5 16,7 85 5-16,9-48 14 16,10 2 36-16,-2 4-34 15,4-3-6-15,-5 6-2 16,-4 0-8-16,5 13-47 15,-12-12-98-15,-3-8-157 0</inkml:trace>
  <inkml:trace contextRef="#ctx0" brushRef="#br0" timeOffset="761864.6028">3697 17283 641 0,'0'0'273'16,"0"0"-174"-16,0 0 34 15,0 0 43-15,-54-84-34 16,54 62-68-16,0 0-26 16,18-5-34-16,10 0-2 15,5 10-11-15,6 12 0 16,7 5-2-16,-1 25-17 16,-3 16 4-16,1 8 13 15,-10 6 2-15,-11 3-1 16,-10 0 10-16,-12-1 3 0,-3-4-5 15,-19-1-2-15,-11-10-5 16,-9-3 10-16,-7-10-8 16,-2-9 3-16,-3-13 7 15,-2-7-12-15,2-24 16 16,9-15-16-16,12-15 1 16,14-5 18-16,16-3-7 15,3 1-11-15,25 1 11 16,5 6-12-16,6 4-1 15,0 11 0-15,-5 8-14 16,-4 11-30-16,-2 10-62 16,-1 14-71-16,-6 19-26 15,-6 4-193-15</inkml:trace>
  <inkml:trace contextRef="#ctx0" brushRef="#br0" timeOffset="762396.98">4222 17527 863 0,'0'0'147'15,"0"0"-115"-15,0 0 1 16,0 0-11-16,0 0 50 16,0 0 24-16,0 0-14 15,88-103-27-15,-60 51-14 16,-4-20-5-16,-9-17-15 15,-9 9-7-15,-6 11 2 16,-6 13-16-16,-9 30 0 16,-3 2 6-16,-4 5 3 0,2 18 18 15,-2 1-15-15,0 20-12 16,5 10-2-16,7 6 1 16,7 5-13-16,3-3 12 15,18-4-19-15,10-7 14 16,8-5-12-16,6-8 19 15,1-3 16-15,2-3-14 16,-6-1 4-16,-8-2 0 16,-7 3-5-16,-5-1-1 15,-7 0-12-15,-2 5 1 16,-5 2 11-16,1 9 10 0,-6 4 0 16,0 8 3-16,0 5-12 15,0 3 7 1,-6 1-6-16,1-3 4 0,5-4 8 15,0-6-1-15,14-6 12 16,16-5 3-16,7-6 4 16,14-7 9-16,7-7-11 15,6 0-30-15,3-1-4 16,18-17-98-16,-19 6-106 16,-11 2-128-16</inkml:trace>
  <inkml:trace contextRef="#ctx0" brushRef="#br0" timeOffset="763021.3494">6254 17036 1498 0,'0'0'159'0,"0"0"-149"16,0 0-10-16,0 0-11 15,0 0-14-15,0 0-3 16,0 0 20-16,82 40 1 0,-51 16 7 15,5 23 6-15,6 20-5 16,1 3 16-16,-7-19-16 16,-6-21 0-16,-12-21 10 15,1-6-11-15,2 5 1 16,3 0-1-16,3 3 0 16,-5-8 0-16,-1-7 4 15,0-8-4-15,-3-4 0 16,-2-12 0-16,2-4 15 15,0 0 12-15,3-20 4 16,0-11 10-16,1-8-15 16,2-11-8-16,0-5-2 15,0-4-16-15,1-5 6 16,2-9-6-16,1-16 2 0,-1-14-4 16,-7-5-10-16,-10 21-2 15,-4 21-2-15,-3 28-9 16,-3 14 24-16,6 1 1 15,-3 6 0-15,0 1-1 16,3 6 0-16,1 7-29 16,1 3-104-16,11 3-70 15,-1 11-46-15,-6 1-243 0</inkml:trace>
  <inkml:trace contextRef="#ctx0" brushRef="#br0" timeOffset="763286.4617">6427 17508 1243 0,'0'0'138'16,"0"0"-103"-16,0 0-10 15,0 0-12-15,0 0 4 16,100-13 40-16,-45-2 10 15,3 0 4-15,2-2-40 16,-3 2-12-16,-5 1-8 0,0-1-11 16,-7 4 4-1,-5 1-4-15,-4 3-7 0,-2 3-24 16,-4 1-66-16,12 3-100 16,-6 0-65-16,-3 0-124 0</inkml:trace>
  <inkml:trace contextRef="#ctx0" brushRef="#br0" timeOffset="763727.8295">8046 17094 392 0,'0'0'59'15,"0"0"39"-15,0 0 19 16,0 0-3-16,0 0 29 16,0 0-22-16,0 0 9 15,-3-68-21-15,-3 66 1 16,-5 2-27-16,-5 0-35 16,-9 8-39-16,-11 12-8 15,-6 11-1-15,-4 9 0 16,-2 9 2-16,8 3 14 15,4 1 18-15,11 3-11 0,14-5-2 16,8 6-4 0,3-3-4-16,9-2-3 15,15-4 5-15,3-3-9 16,7-5 7-16,2-7 0 0,0 0 7 16,4-3-5-16,-4-7-12 15,1-4-2-15,-4-7-1 16,-3-7-24-16,1-5-55 15,2-17-90-15,-3-9-92 16,-11 0-546-16</inkml:trace>
  <inkml:trace contextRef="#ctx0" brushRef="#br0" timeOffset="763936.956">7916 17579 1397 0,'0'0'181'16,"0"0"-70"-16,0 0-66 16,72-91-26-16,-20 45-10 15,12 3 17-15,5 3 2 16,-1 5-18-16,-7 8-10 16,-8 9-13-16,-10 6-38 15,-6 8-47-15,2 4-149 16,-12 0-147-16,-5 0-545 0</inkml:trace>
  <inkml:trace contextRef="#ctx0" brushRef="#br0" timeOffset="764411.1346">9092 16877 1298 0,'0'0'169'16,"0"0"-79"-16,0 0-20 15,0 0 11-15,0 0-34 16,0 0-31-16,-105-8-9 16,56 57-7-16,-9 32-1 15,-3 25-9-15,5 8 9 16,18-13-1-16,21-32 2 16,11-27 2-16,6-3 17 15,0 6-13-15,12-3 2 16,12 2-8-16,4-11 0 15,2-7 6-15,3-13 4 0,0-9-9 16,-2-4-1-16,-4-7-13 16,-6-16 12-16,-6-9-14 15,-6-6-23 1,-6-8-7-16,-3 3-2 0,0 3 47 16,0 8 2-16,6 8 41 15,1 1-2-15,10 3-19 16,5 4-16-16,8-4 10 15,12-3 2-15,7 0 2 16,6 0 9-16,9-4-18 16,2-2 0-16,1 6-9 15,-9 0-2-15,-5 12 0 16,-12 3-51-16,-8 8-61 16,-17 9-105-16,-8 10-193 15,-8-5-356-15</inkml:trace>
  <inkml:trace contextRef="#ctx0" brushRef="#br0" timeOffset="764624.0926">9189 17403 757 0,'0'0'733'0,"0"0"-611"16,0 0-21-16,0 0-88 15,0 0-13-15,0 0 0 16,46 76 18-16,-24-38-6 15,1-1-6-15,-4 3-5 16,-4-4 0-16,-3-2-1 0,-6 4-39 16,-6 13-78-16,0-6-178 15,0-5-689-15</inkml:trace>
  <inkml:trace contextRef="#ctx0" brushRef="#br0" timeOffset="768507.1144">10094 15784 337 0,'0'0'68'0,"0"0"8"16,0 0 11-16,0 0 11 0,0 0-6 15,0 0 29-15,-43-86-22 16,43 67-4-16,0-1-8 16,0 3 42-16,0 0-13 15,0 4-41-15,3-1 8 16,3 4-35-16,3 1-13 16,6 1-18-16,6 6-16 15,4-1 7-15,8 3-8 16,3 0-6-16,-2 4 6 15,-1 12-11-15,-3 3 1 16,-2 8 8-16,-4 6-11 16,-2 3 13-16,-5 4 1 0,-1 6 1 15,-4 4 3-15,-6-1-5 16,-3 1 6-16,-3-1-6 16,0-3 0-16,-3-2 9 15,-12 1-8-15,-4-1 0 16,-4 1 8-16,1-1-9 15,4 0 8-15,6 1-8 16,6-3 2-16,6 2 0 16,3-2-2-16,15 0 0 15,9 2 0-15,9-4 1 16,0 0 0-16,6-7 5 16,2-3-5-16,3-5-2 15,0-8 1-15,0-6-11 16,-2-8 5-16,0-3-12 15,-3 0-11-15,-3-12-23 0,-5-5-5 16,-10 0 17-16,-3 3 8 16,-9 5 23-16,-5 5 9 15,-7 1 16-15,0 3 0 16,0 0-16-16,0 0-9 16,0 0 9-16,-7 10 9 15,-2 3 8-15,-3 7 7 16,-9 6-14-16,2 11-3 15,-4 8-7-15,1 6 0 16,1 4 1-16,6 2 0 16,2-1-1-16,4-7 0 15,1 1 0-15,8-7 1 16,0 3-1-16,0 0 0 16,1 4 0-16,12 0 8 15,0 8-1-15,5 3 7 0,0 5-5 16,4 3 6-1,-2 3-10-15,5-2-4 0,-4-1 11 16,4-6-11-16,-5-8 6 16,-1-6 4-16,-4-8-11 15,-6-8 0-15,-3-6 1 16,-6-3-1-16,0 1 9 16,-18 2-2-16,-13 5 18 15,-5-1 7-15,-9 0-19 16,-7-2 2-16,-3-7-7 15,-2-4-6-15,-1-3 6 16,-3-5-8-16,1-3-25 0,3 3-23 16,5-1-33-16,-9 11-108 15,12 0-62-15,10-7-138 0</inkml:trace>
  <inkml:trace contextRef="#ctx0" brushRef="#br0" timeOffset="769535.8327">11467 16597 456 0,'0'0'202'0,"0"0"-128"16,0 0-53-16,0 0-2 15,0 0 11-15,0 0 11 16,-9-10-21-16,3 0 3 15,-6 2 5-15,3-5-4 16,3 1 25-16,-3 2 3 16,2 0 22-16,1 3 32 15,3 2-28-15,3 3 0 16,-3 2-7-16,3-3-10 16,0 3-30-16,0 0-14 0,3 0-11 15,16 0-4-15,8 0 19 16,14 0 6-16,18 0-17 15,5 0 9-15,8 3-18 16,2-1 1-16,-5 6-1 16,-8-1 9-16,-9 0-10 15,-10-1-32-15,-12-2-61 16,-8 1-16-16,-18 0-30 16,-4 0-68-16,0-1-129 0</inkml:trace>
  <inkml:trace contextRef="#ctx0" brushRef="#br0" timeOffset="769853.0613">11565 16705 390 0,'0'0'634'0,"0"0"-547"0,0 0-52 16,0 0 1-16,0 0-14 15,0 0 7-15,0 0 10 16,-19 0 3-16,19 0 13 15,0 0-17-15,0 0-17 16,3 0-6-16,6 0-6 16,10 0 17-16,11 0 10 15,12 0 11-15,10-3-12 16,9 3-24-16,5-3-1 16,-2-1 4-16,-1 1-14 0,-8 3 0 15,-6-3 0 1,-7 0-21-16,-11 2-12 0,-4 1-39 15,-8-3-28-15,-5 3-24 16,-11-3-33-16,-3-1-29 16,0 1-81-16</inkml:trace>
  <inkml:trace contextRef="#ctx0" brushRef="#br0" timeOffset="770328.3978">11886 16263 1139 0,'0'0'152'0,"0"0"-97"16,0 0-7-16,0 0-13 16,0 0-18-16,0 0-16 15,0 0-1-15,-46-24-7 16,64 28 7-16,7 12 6 15,11-2 7-15,9 6-12 16,7 2 10-16,6-2-4 16,-3 4-7-16,-1 1 9 15,-9 2-9-15,-8 0-1 16,-4-2-5-16,-6 5-7 16,-8 1 13-16,-1 4-1 15,-3 2-4-15,-6 3 5 16,-3-4 0-16,-6 1-1 0,0-1 1 15,-6 0 0 1,-9-5 0-16,-6 1 0 0,-1 1 0 16,-5-1 0-16,0 2 1 15,-7 0 0-15,1 1 6 16,0-5-7-16,2 0 6 16,-2-4-6-16,0-3-1 15,2-3-6-15,4-3-8 16,0-3-43-16,9 1-43 15,2-5-109-15,10-3-293 0</inkml:trace>
  <inkml:trace contextRef="#ctx0" brushRef="#br0" timeOffset="772045.6272">12829 15988 901 0,'0'0'172'0,"0"0"-25"16,0 0-32-16,0 0-54 0,0 0-12 16,0 0-19-16,0 0-2 15,0-10 21 1,0 10-1-16,0 0-4 0,0 0 3 15,0-3-18-15,3 3 0 16,3-3-13-16,6-1-4 16,12-2 5-16,10-4-16 15,12 3 8-15,9-5-9 16,23 2 1-16,-6 0-1 16,5 0 0-16,1 3 0 15,-16 0-1-15,10-1-5 16,-8 3-13-16,-4-2 0 15,-6 1-11-15,-8 2 9 16,-10 1 7-16,-8 1-1 0,-7 0 14 16,-6 1-5-16,-9 1 5 15,-3 0 1-15,-3 0-9 16,0 0 8-16,0 0-16 16,0 0 1-16,0 0 16 15,0 0-12-15,0 8-3 16,0 5 14-16,0 8-8 15,0 9 8-15,0 5 2 16,0 4-1-16,0 8 6 16,0 0-6-16,-3-1 2 15,-3-1-2-15,0-1 0 16,3 0 0-16,0 1 0 16,3-3 0-16,-3 5 0 0,3-3 0 15,0 2 1-15,0 0-1 16,-3 0 1-16,-1-2-1 15,0 1 0-15,-2-4 0 16,0 1 0-16,-1-2 0 16,1-4 0-16,-1-3 0 15,1-3 1-15,-2-7-2 16,3 0 1-16,1-3 0 16,0-3 0-16,1 0 0 15,0-1 0-15,0 3-1 16,0-5 2-16,0-1-1 15,3 0 0-15,-3-2 0 16,3-3 0-16,-3 2 0 16,3-3 0-16,-3-2 1 15,0 3-1-15,3-7 0 16,-5 2 0-16,4 0 0 0,-1-3 4 16,-1 0-4-16,-3 0 0 15,-1 0 11-15,-9 0 1 16,-4-5-5-16,-5-3-7 15,-5-3 0-15,-8 0 0 16,1-1 0-16,-1 3 0 16,-1 1 1-16,0 3-1 15,-4-1 5-15,4 5-5 16,-2-2-6-16,3 0 6 16,4 1 0-16,1 1 1 15,0 0-1-15,5-2 0 0,1 3 0 16,6 0 0-16,-3 0 0 15,2 0 0-15,2 0 0 16,-2 0 0-16,-1 0 0 16,3 0 0-16,-6 0-2 15,-2 0 2-15,-5 3-10 16,0-1-4-16,-1 0-29 16,7-2-31-16,3 0-14 15,8 0-59-15,10 0-181 0</inkml:trace>
  <inkml:trace contextRef="#ctx0" brushRef="#br0" timeOffset="772692.0776">12817 16547 735 0,'0'0'101'16,"0"0"-65"0,0 0 28-16,0 0-41 0,-90 0 9 15,83-3 40-15,7 3 44 16,0-4 7-16,0 4-4 16,7-6-66-16,16 2-5 15,10 1-29-15,7 0-4 16,11 0 4-16,10 3-12 15,0 0 5-15,2 0-5 16,1 0-7-16,-3 0 8 16,-1 0-8-16,-2 0 1 15,-3-1 4-15,-4-2-5 0,-5-3 0 16,-4 2-1-16,-9 4-7 16,-10-3 7-16,0 3-23 15,-11 0 3-15,-1-2 10 16,1 2 4-16,1-1 7 15,0 0 0-15,3 1-1 16,7-3 1-16,0-1-12 16,9 1 12-16,-2 0 0 15,1 0-1-15,-1 2 0 16,-11-1 1-16,-2 2-5 16,-8 0 4-16,-6 0-5 15,-3 0-10-15,0 0-33 16,-32 9-40-16,3 1-61 0,-1 1-127 15</inkml:trace>
  <inkml:trace contextRef="#ctx0" brushRef="#br0" timeOffset="775193.7309">14779 16424 851 0,'0'0'134'16,"0"0"-19"-16,0 0 3 15,0 0 0-15,0 0-31 16,0 0-29-16,-6-26-9 0,6 26-21 15,0 0-22 1,0 0-6-16,0 0-2 0,3 0-14 16,0 0-6-16,3 6 1 15,1 1 21-15,8 3 2 16,5 0-2-16,3-3 16 16,9-4-4-16,8-3 8 15,2 0-3-15,3-3-11 16,1-10 6-16,-4-1-12 15,-10 1 1-15,-3-4 10 16,-9 2-11-16,-4 1 6 16,-9-3-1-16,-4 0-5 15,-3 1-6-15,0 0-7 16,-7-1 6-16,-5-2 7 16,-2 2 0-16,-2 3 0 0,1 1 0 15,-9 4-1-15,2 3-1 16,-8 5-8-16,-2 1 0 15,0 0 2-15,-1 0 0 16,-3 12 7-16,1 5 0 16,3 7-5-16,2 9 6 15,-2 3-9-15,6 7 8 16,2 3 1-16,9 1 0 16,2 2 2-16,10 1 9 15,3-1-10-15,0-2 13 16,9-5-14-16,11 2 1 15,9-8 0-15,4 0-1 16,4-7 9-16,6-8-3 16,3-4 0-16,3-6 13 15,-1-6-11-15,5-5 0 0,-5 0 2 16,-2 0-10-16,-9-10-9 16,-3 3-20-16,-5-3-61 15,-10 3 1-15,-6-3-40 16,-2 4-71-16,-5-1-138 0</inkml:trace>
  <inkml:trace contextRef="#ctx0" brushRef="#br0" timeOffset="775968.1437">16522 16078 1008 0,'0'0'97'0,"0"0"-70"16,0 0-14-16,0 0 9 15,-81-40-7-15,55 40-15 16,-3 0 1-16,-7 3 18 16,-6 10-19-16,-10 8 16 15,-6 9-4-15,-5 5 11 16,8 7 7-16,3 5 17 15,10 7 17-15,7 0-5 16,15 3-25-16,8 0-5 0,12-4-8 16,0-1-15-16,18-5 15 15,12-5-10 1,6-5-10-16,6-3 18 0,3-6-7 16,3-4-1-16,-5-4 1 15,-1-6-12-15,-6-4-1 16,-6-4-46-16,-5-4-20 15,5-2-59-15,-8-12-63 16,-2-5-186-16</inkml:trace>
  <inkml:trace contextRef="#ctx0" brushRef="#br0" timeOffset="776321.3887">16220 16534 1400 0,'0'0'103'0,"0"0"-69"0,0 0-34 16,0 0-9-16,0 0 8 15,124-72 1-15,-70 55 12 16,1 0-11-16,1 3-2 16,0-2-5-16,-8 6-61 15,-7 3-39-15,5 5-75 16,-13 2-79-16,-4-3-310 0</inkml:trace>
  <inkml:trace contextRef="#ctx0" brushRef="#br0" timeOffset="777165.9913">17756 15691 859 0,'0'0'117'16,"0"0"-82"-16,0 0-26 0,0 0-1 16,0 0-7-1,0 0 0-15,0 0-1 0,-50-7 0 16,34 7 1-16,-6 0-1 15,-4 0 1-15,-6 3 19 16,-4 11-18-16,-3 0 4 16,0 6 1-16,-3 6-7 15,2 0 21-15,1 7 6 16,1 6 25-16,6 5-11 16,-4 5-18-16,3 6-1 15,3 3-1-15,5 0-2 16,4-4 1-16,9-2-4 15,4-1 2-15,8 1 5 0,0 0-14 16,2-1 7 0,14-2 4-16,7-2 0 0,3-5 1 15,7 1-14-15,5-10 2 16,4 0 11-16,4-6-11 16,2-5 4-16,-2-5 2 15,-1-3-14-15,-5-4 10 16,-4-4-11-16,-8-3-2 15,-1-3 1-15,-6 0-24 16,-3-8 19-16,-6-7 6 16,-4-5 1-16,-2-9-1 15,-3-8-1-15,-3-2-16 16,2-6 17-16,-2 4-1 16,1 1 2-16,2 3 20 15,3 2-9-15,8 4 8 0,-2 3 5 16,7 4-18-1,6-2-5-15,7 5-2 0,3 3-1 16,7 1 0-16,7 3-6 16,6 1 7-16,3-1 6 15,3 4-6-15,2 4 0 16,-5 2-37-16,-6 1-52 16,-7 3-46-16,-12 0-135 15,-14 7-100-15</inkml:trace>
  <inkml:trace contextRef="#ctx0" brushRef="#br0" timeOffset="777461.1991">17912 16295 1152 0,'0'0'157'15,"0"0"-115"-15,0 0-42 16,0 0 0-16,0 0-11 15,0 0 11-15,0 0 10 16,48 109 6-16,-35-65 13 16,2 5-10-16,0 1-18 15,-2-4 18-15,2-1-18 16,5-4-1-16,-3-1-1 16,5-5-10-16,-5 9-47 0,-3-12-160 15,-7-11-495-15</inkml:trace>
  <inkml:trace contextRef="#ctx0" brushRef="#br0" timeOffset="785316.0133">14211 17551 1000 0,'0'0'125'16,"0"0"-125"-16,0 0-20 0,0 0 3 16,0 0 9-16,0 0 8 15,-5 82 1-15,5-52 8 16,0 6 30-16,0 6 0 15,-5 12 15-15,-5 16-15 16,-3 16-10-16,-3-5 8 16,3-7-18-16,6-12-7 15,4-15 4-15,0 2-16 16,3 0 7-16,0-5-7 16,0-7 0-16,0-8 0 15,0-6-7-15,0-8-48 16,-3-8-22-16,0-4-108 15,0-3-115-15</inkml:trace>
  <inkml:trace contextRef="#ctx0" brushRef="#br0" timeOffset="785665.2656">14172 17633 1176 0,'0'0'143'15,"0"0"-82"-15,0 0-32 16,107-86-13-16,-71 76-13 16,0 7-3-16,-5 3 0 15,-1 0-2-15,-4 0 2 0,3 4 0 16,-2 5-1-16,-3-2-7 16,6-4-34-16,-1 1-11 15,13-1-55-15,-9 1-104 16,-6-3-276-16</inkml:trace>
  <inkml:trace contextRef="#ctx0" brushRef="#br0" timeOffset="786004.5042">14256 17995 1039 0,'0'0'131'16,"0"0"-116"-16,0 0-15 0,0 0 0 16,0 0 12-1,0 0 32-15,0 0 33 0,84 15 23 16,-54-15 5-16,6-7-41 16,0-6-26-16,1-1-14 15,2 1-22-15,1 1 8 16,-4-3-10-16,-3 4 0 15,-8 2-1-15,-1 4-37 16,-6-1-23-16,-2 2-64 16,1 4-83-16,-4 0-49 15,-6 0-75-15</inkml:trace>
  <inkml:trace contextRef="#ctx0" brushRef="#br0" timeOffset="786378.1769">14915 17809 983 0,'0'0'137'16,"0"0"-14"-16,0 0 25 15,0 0-36-15,0 0-54 16,0 0-24-16,0 0-25 16,0-8-9-16,0 26-13 15,0 12 13-15,-3 9 0 16,3 9 6-16,-3 6 9 15,3 0-15-15,0 1 7 16,0-6-7-16,0-2-1 16,0-5 0-16,0-5-5 0,0-7 6 15,3-4-19-15,3-5-53 16,4-2-74-16,-3-9-90 16,-1-8-139-16</inkml:trace>
  <inkml:trace contextRef="#ctx0" brushRef="#br0" timeOffset="786716.4377">14967 17480 1213 0,'0'0'157'0,"0"0"-57"15,0 0-45-15,0 0-11 16,0 0-8-16,0 0-12 16,0 0 8-16,-21-54-5 15,21 50-11-15,0 1 0 16,0-2-16-16,0 5-13 15,0 0-108-15,0 5-127 16,0 24 48-16,0 1-77 16,-2 2-314-16</inkml:trace>
  <inkml:trace contextRef="#ctx0" brushRef="#br0" timeOffset="787286.061">15084 18086 967 0,'0'0'198'0,"0"0"-91"15,0 0 10-15,16-91-66 0,6 59-19 16,8 0-1-1,3 5-13-15,-4 4-2 0,3 9-16 16,-10 5 0-16,-2 9-7 16,-7 0-2-16,-1 2-7 15,-4 18-6-15,2 8 6 16,-7 10 16-16,0 9 2 16,0 5-1-16,-3 2 0 15,0-5 0-15,0-5 1 16,0-5-2-16,0-6 1 15,-3-6 6-15,0-5-7 16,0-8 0-16,0-1 0 0,0-8-7 16,3-3 7-1,0-2-8-15,0 0 8 0,0 0 0 16,0-14 32-16,3-6-14 16,3-12-6-16,0-12-11 15,0-18-2-15,2-23-17 16,14-12-40-16,-2 5 45 15,6 20 1 1,-8 29 12 0,3 16 7-16,-2 2-6 0,4 4 1 0,-1 5 8 15,-3 6-10-15,1 8 0 16,-4 2-12-16,1 0 5 16,-1 14-9-16,-3 6 3 0,4 0 13 15,-5 7 0 1,-2-2 0-16,-1 4 9 15,-2 6 8-15,0-4-2 16,-3 4 2-16,-4 0-7 0,0 2 13 16,0 1-8-16,0 0-8 15,0-1 3-15,0-2-9 16,3 3 7-16,0-1-7 16,3-2 0-16,0-1 7 15,1-3-6-15,2-6 8 16,2-4-3-16,-2-6-6 15,4-2 0-15,-4-9 21 16,9-1-12-16,-3-3 15 16,7 0-11-16,5 0-2 15,3-10-12-15,-2-3-17 0,1-4-69 16,1-3-49 0,5-23-48-16,-5 4-116 0,-8 0-400 0</inkml:trace>
  <inkml:trace contextRef="#ctx0" brushRef="#br0" timeOffset="787947.0205">16415 17290 1388 0,'0'0'173'16,"0"0"-112"-16,0 0-58 15,0 0-3-15,0 0-17 16,0 0-5-16,0 0 12 16,-13 94 10-16,3-40 11 15,1 6 4-15,2 10-5 16,6 16-3-16,1 10-1 16,0 3 0-16,0-17-4 15,5-23 0-15,-2-18-1 16,-3-6 5-16,3 5-6 15,0 2 0-15,0-3 0 16,-3-4 0-16,0-16 0 16,0-5 3-16,0-8 4 15,0-3-4-15,0-3 13 16,-9-3 15-16,-11-17-16 0,-2-6-15 16,-15-13-26-16,-1-6 2 15,-4-5 4 1,-1 4 13-16,3 4 5 0,6 9 2 15,4 7 5-15,7 8-4 16,8 8 15-16,8 8-3 16,3 2-7-16,1 0-6 15,3 10-13-15,0 14-3 16,0 8 9-16,0 8 5 16,0 2-4-16,10 2 5 15,5-5 1-15,6-2 11 16,7-4-1-16,5-7-4 15,6-3 17-15,10-6-8 0,-3-10 2 16,6-1-8 0,-2-6 0-16,-3 0-8 0,-5-9 2 15,-3-2-3-15,-13-2 15 16,-4 3-15-16,-8 0-8 16,-4 1-5-16,-10 2-9 15,0 4-15-15,0 3-140 16,-33 0-28-16,3 7-84 15,-1 5-84-15</inkml:trace>
  <inkml:trace contextRef="#ctx0" brushRef="#br0" timeOffset="788651.522">16914 17670 1008 0,'0'0'123'0,"0"0"-77"0,0 0-18 16,0 0-18-16,0 0-10 16,0 0 0-16,0 0-10 15,-6 20 9-15,6-4 1 16,0 4 10-16,3 3 19 15,7-1-6-15,7-1-4 16,-2-4 8-16,2-6 4 16,6-6-2-16,2-5 10 15,5-3 12-15,0-14-15 16,1-9-2-16,-2-7-24 16,-10 0-9-16,-4 0-1 0,-15 0-59 15,0 6 24 1,-7 8 12-16,-13 5 23 0,-5 1 0 15,-8 8-1-15,-6 4 0 16,-6 1 0-16,0 1 1 16,1 14-1-16,5 2 1 15,4 6 0-15,9 7 9 16,7 6 0-16,6 3 11 16,7 8 10-16,6-1 4 15,0 6-4-15,3 0-9 16,13 2 2-16,3-4 0 15,1-1-8-15,5-8 4 16,-2-3-12-16,4-7-5 0,2-5 15 16,-3-10-10-1,3-6 8-15,-3-7-15 0,3-3-25 16,4-15-51-16,-4-7-105 16,-7-5-142-16</inkml:trace>
  <inkml:trace contextRef="#ctx0" brushRef="#br0" timeOffset="789124.9388">17229 17199 1174 0,'0'0'140'16,"0"0"-140"-16,0 0 12 15,0 0-9-15,107 50 56 16,-57-23-9-16,5 2 2 16,-3 6 0-16,-3-2-5 15,-4 7-27-15,-3-1 2 16,-10 4-6-16,-3-1 7 15,-7 2-11-15,-4 1 8 16,-9 4-5-16,-5 8-5 16,-4 1 5-16,0 7-6 0,-4 4-9 15,-12-3 13-15,-1 4-4 16,-8 10-9-16,-10 9 6 16,2-8-6-16,1-9 0 15,2-8 0-15,3-18 0 16,-1 8 1-16,-5 1 0 15,-2-5-1-15,6-11-6 16,-4-2-20-16,-5-8-36 16,-3-2-77-16,-32 8-76 15,5-6-55-15,3-9-267 0</inkml:trace>
  <inkml:trace contextRef="#ctx0" brushRef="#br0" timeOffset="789919.377">13757 17448 998 0,'0'0'140'0,"0"0"-76"16,0 0-19-16,-111 31-12 15,74-8-14-15,3 6 8 16,-5 8 20-16,-1 8-9 15,-2 19 27-15,-10 25-13 16,4 24-13-16,2 8-1 16,16-5-13-16,15-17 4 15,15-18 9-15,0-13-9 0,3-16 9 16,7-9-14 0,7-4-5-16,4 8 1 0,6 2-5 15,1 8-4-15,5-8 3 16,0-7-1-16,-2-4 1 15,5-2-8-15,4-7-4 16,2-5 15-16,0-1-15 16,1-8 5-16,-1 0-7 15,-3-4-23-15,-4-3-7 16,1-1-16-16,0-3-28 16,-3 0-12-16,12 1-98 15,-7-4-51-15,-8-1-318 0</inkml:trace>
  <inkml:trace contextRef="#ctx0" brushRef="#br0" timeOffset="791511.7167">6734 17990 462 0,'0'0'62'0,"0"0"-62"16,0 0-131-16</inkml:trace>
  <inkml:trace contextRef="#ctx0" brushRef="#br0" timeOffset="793010.5048">7255 17423 449 0,'0'0'91'0,"0"0"-6"16,0 0 5-16,0 0 2 16,0 0-11-16,0 0-42 15,0 0-19-15,-7-30-18 16,7 26-1-16,0 4 12 0,0 0-13 15,0 0 7 1,0-3-6-16,0 3 21 0,0-2 16 16,0 0-12-16,0-1-9 15,0-2 6-15,0 3 3 16,0-1-10-16,0 0-14 16,0 2 5-16,0 1 25 15,0 0 15-15,0 0-13 16,-3 0-17-16,-5 7-2 15,-4 10-8-15,2 7-7 16,-2 5-2-16,4 7 2 16,8-5 0-16,0 1-3 15,0 1 3-15,17-3 0 16,5-1 3-16,5-2-2 16,1-3-1-16,2-4 7 0,3-5 0 15,0-5-7 1,1-7 6-16,-1-3 4 0,0 0 2 15,-5-10-2-15,-1-7-9 16,-5-1 11-16,-5-5-11 16,-4-4 5-16,-10 1 0 15,-3-7-5-15,0 2 13 16,-3 1-1-16,-10 2-12 16,-1 4 18-16,1 7-18 15,4 2 20-15,3 5 7 16,3 6-14-16,3-1-2 15,0 4-12-15,0 1-3 16,0 0 2-16,0 0-25 16,0 6 1-16,0 8 7 0,9 5 7 15,3 7 11-15,3 4 1 16,-6-1-1-16,4 3 5 16,-4 3-5-16,3-2 0 15,-4 0 0-15,2-1 0 16,2-2 0-16,-3-3 1 15,3-7-1-15,0-7 0 16,1-3 0-16,4-7-13 16,2-3 13-16,8 0 0 15,1-10-6-15,8-2-82 16,-3 0-125-16,-8 7-292 0</inkml:trace>
  <inkml:trace contextRef="#ctx0" brushRef="#br0" timeOffset="797626.4595">20197 15873 712 0,'0'0'111'16,"0"0"-44"-16,0 0-11 15,0 0-26-15,0 0-14 16,0 0-6-16,38-80-10 15,-35 70 0-15,-2 4-11 16,-1 2-21-16,0 1-50 16,0 3-23-16,-4 0-24 15,-4 0-45-15,1 0-92 0</inkml:trace>
  <inkml:trace contextRef="#ctx0" brushRef="#br0" timeOffset="798158.1592">20247 15629 861 0,'0'0'141'0,"0"0"-29"0,0 0-1 16,0 0-28-16,0 0-31 0,0 0-22 15,-108-48-23-15,61 48-5 16,-3 7-1-16,1 7-1 15,7 9 0-15,11 0 0 16,12 4-10-16,10 3 9 16,9 3-6-16,0-1-9 15,22-2 16-15,8 0 7 16,6-4 7-16,1-3 7 16,-1-2-21-16,-2 2 15 15,-6-1-14-15,-4 2 1 16,-9 6 6-16,-1 2-8 0,-8 1 0 15,-6-3 1-15,0-4 1 16,-6-5 5-16,-12-2 0 16,-3-7-5-16,-6-2 14 15,-1-2-15-15,-5-7 1 16,3-1-2-16,-1-11-58 16,5-12-68-16,9-7-454 0</inkml:trace>
  <inkml:trace contextRef="#ctx0" brushRef="#br0" timeOffset="798628.5019">20521 15677 988 0,'0'0'135'16,"0"0"-93"-16,0 0 0 15,59-75 7-15,-56 68 12 16,-3 7 4-16,0 0-19 15,-7 7-46-15,-8 16-8 16,-2 11 7-16,-6 12-4 16,7 10 4-16,7 0-5 15,5-3 6-15,4 0 1 16,13-8-1-16,10-7 13 16,9-8 3-16,5-12 9 15,8-11 7-15,7-7-12 0,5-13 5 16,-2-13-12-1,-2-14-13-15,-10-9 5 0,-9-5-5 16,-14-5-13-16,-10 4-9 16,-10 8 0-16,0 13 22 15,-6 15 25-15,-8 9-6 16,2 10-16-16,1 3-3 16,2 20-11-16,-3 10 11 15,4 8-7-15,5 7 6 16,3 5 0-16,0 1 0 15,7-2 0-15,6-2 1 16,4-11-2-16,5-2 1 16,4-12-13-16,6-8-53 15,24-10-33-15,-5-4-96 16,-5-3-189-16</inkml:trace>
  <inkml:trace contextRef="#ctx0" brushRef="#br0" timeOffset="798891.6819">21421 15705 1250 0,'0'0'139'16,"0"0"-98"-16,0 0-21 15,0 0-18-15,0 0-2 16,0 0-19-16,0 0-20 16,-60-4 33-16,42 29-1 15,1 10 6-15,0 7 0 16,6 2-11-16,4 2 11 15,6 1-6-15,1-2 6 0,0-8 1 16,17-8-15 0,9-9 15-16,7-7 30 0,8-6-22 15,9-7-8-15,18-3-102 16,-10-11-121-16,-11-6-298 0</inkml:trace>
  <inkml:trace contextRef="#ctx0" brushRef="#br0" timeOffset="799447.951">21855 15285 1018 0,'0'0'148'0,"0"0"-90"16,0 0-45-16,0 0-13 15,0 0 0-15,-51 76-1 16,28-33 0-16,-4 6 1 16,6 5 10-16,1 0 25 15,3 4-17-15,1 2 7 16,4-1 16-16,2-4-18 16,4-1 0-16,5-8-10 15,1-6-12-15,0-8 15 16,0-8-16-16,0-8 1 0,1-9 7 15,-1-4 4 1,2-3 18-16,-1 0 10 0,2-18 19 16,6-7-22-16,4-7-23 15,5-8 2-15,5 2-7 16,5 3-9-16,4 5 0 16,-3 8 0-16,1 8-2 15,-5 7 2-15,-4 4-9 16,-6 3 3-16,-2 3-7 15,-3 11-13-15,-4 2 9 16,0 10 9-16,-2 4 8 16,0 6 0-16,-2 4 8 15,1-1-7-15,0 3 1 16,4-2 5-16,6-6-6 16,1-4 20-16,8-11-11 0,8-5 13 15,8-5-4-15,7-5-1 16,34-4-18-16,-17-7-137 15,-2-8-197-15</inkml:trace>
  <inkml:trace contextRef="#ctx0" brushRef="#br0" timeOffset="799903.1361">23653 15152 1356 0,'0'0'172'15,"0"0"-130"-15,0 0-42 16,0 0-22-16,0 0 22 16,0 0 0-16,4 106 7 15,-13-56 2-15,-8 6 5 16,-5 3 8-16,-4 5-3 0,-1 1 4 16,-2 1-7-16,6 0-7 15,5 1 3-15,0-5-5 16,9-3 6-1,4-2-6-15,5-8-6 0,0-10 0 16,5-5 0-16,10-11-1 16,10-6 22-16,10-7-3 15,7-7-7-15,11-3-12 16,26-20-75-16,-13-9-146 16,-13-1-303-16</inkml:trace>
  <inkml:trace contextRef="#ctx0" brushRef="#br0" timeOffset="800148.2682">23046 15609 1363 0,'0'0'80'15,"0"0"-80"-15,86-7-41 16,-23 7 33-16,10 0 8 15,-8 0 0-15,6 0 0 16,-7 0-10-16,-6-2-7 16,-4-5-17-16,-9 0 10 15,1-8-24-15,-5 0-26 16,22-12-59-16,-12 2-124 16,-5 1-397-16</inkml:trace>
  <inkml:trace contextRef="#ctx0" brushRef="#br0" timeOffset="800543.5398">24108 15229 1109 0,'0'0'133'15,"0"0"-91"-15,0 0-27 16,0 0-15-16,0 0 1 16,-72 112 15-16,47-56 14 15,-7 14 24-15,-3 16-19 16,2-7-8-16,6-7-11 15,6-13-15-15,6-12 1 16,3-1 4-16,0 1-4 0,4-12 6 16,5-11-8-1,3-11 1-15,0-10 14 0,0-3 50 16,10-13 63-16,9-16-56 16,11-8-61-16,3-6-11 15,-2 10-7-15,-2 3 6 16,-6 14 0-16,-3 9 2 15,-5 7-2-15,-2 0-4 16,2 5-15-16,0 13 11 16,5 3-5-16,-3 8 13 15,6-2 1-15,5 3 1 16,7-1-1-16,5-3-28 16,6-6-74-16,31-7-97 15,-12-9-50-15,-3-4-100 0</inkml:trace>
  <inkml:trace contextRef="#ctx0" brushRef="#br0" timeOffset="801237.995">24687 15632 494 0,'0'0'778'0,"0"0"-694"16,0 0-52-16,-103-23-16 16,73 26 3-16,2 17-9 15,4 6 9-15,3 3 7 16,5 5-9-16,7 0 1 15,9 1 1-15,0-5-2 16,7 0 9-16,15-11 6 16,5-2-1-16,8-7-6 15,-1-10-8-15,6 0 5 0,3-13-13 16,-4-11-3 0,-3-2 3-16,-6-3-9 15,-9 5-2-15,-9 2-6 0,-8 8-4 16,-1 5-1-16,-3 5-5 15,0 4 17-15,0 0-1 16,-12 14-28-16,-3 11 18 16,-4 9 12-16,2 9-9 15,4 0 9-15,7 3-2 16,6-4-8-16,1-8 9 16,20-5 2-16,12-6 15 15,9-12 3-15,12-8-3 16,8-3-6-16,6-10 1 15,2-22-11-15,12-22 1 16,6-32-1-16,-3-26-20 0,-17-7-20 16,-29 0-19-16,-28 16 19 15,-11 28 0-15,0 22-1 16,-5 16 32-16,-1 10-1 16,2 5 10-16,1 5 16 15,0 4 7-15,1 10 6 16,1 3-29-16,-1 7-31 15,1 16 31-15,-5 9 0 16,0 5 22-16,-2 5-3 16,-2 2-10-16,-3 5 1 15,-1 1-1-15,-1-1-8 16,2 1 15-16,-1-1-3 0,7-2 0 16,2-4-7-1,5 0-5-15,0-7 0 0,5 0 0 16,14-7-1-16,9-1 14 15,7-5-14-15,5-7-3 16,2-9-77-16,9-10-61 16,-12-14-121-16,-11-10-622 0</inkml:trace>
  <inkml:trace contextRef="#ctx0" brushRef="#br0" timeOffset="801470.8102">25172 15632 1204 0,'0'0'87'15,"0"0"-42"-15,131 0-12 16,-63 6-16-16,3-2-6 16,-7-4-11-16,3 0-45 15,-16 0-90-15,-14 0-186 0</inkml:trace>
  <inkml:trace contextRef="#ctx0" brushRef="#br0" timeOffset="808925.853">27331 15687 1096 0,'0'0'146'16,"0"0"-61"-16,0 0 52 0,0 0-49 15,0 0-45-15,0 0-8 16,-33-62-15-16,19 59 2 15,-8 3-8-15,-11 0-13 16,-10 16 9-16,-11 14-10 16,-7 10 0-16,-3 13 23 15,4 3 1-15,5 3-5 16,11 1-6 0,10-7 0-16,10-4 13 0,10-3-17 15,8-12 1-15,6-8-2 0,0-6-8 16,16-4 0-1,9-9-3-15,11-7 3 0,10 0 0 16,13-17-10-16,16-26-25 16,-4-6-42-16,-4-4 4 15,-9-4 23-15,-22 18 50 16,-5 6 7-16,-13 16 56 16,-10 7-2-16,-8 7-11 15,0 3-46-15,0 0-4 16,-17 17-1-16,-2 13-7 15,-10 12 8-15,-4 8 1 16,4 3-1-16,2 0 0 16,8-4 0-16,10-9-1 15,4-7 0-15,5-3-1 0,0-7-10 16,14-7 10-16,9-3-58 16,10-9-13-16,34-7-58 15,-7-13-127-15,-3-8-475 0</inkml:trace>
  <inkml:trace contextRef="#ctx0" brushRef="#br0" timeOffset="809233.0717">27914 15705 1458 0,'0'0'179'0,"0"0"-112"16,0 0-31-16,0 0-35 15,0 0-1-15,0 0-17 0,0 0-9 16,-34 68 26-16,8-21 0 16,-5 6 18-16,-2 10-8 15,0-3-4-15,3-2 5 16,8-4-10-16,3-12 8 16,8-8-9-16,5-7-8 15,6-9-61-15,0-8-63 16,17-10-112-16,3-19 22 15,0-4-304-15</inkml:trace>
  <inkml:trace contextRef="#ctx0" brushRef="#br0" timeOffset="809546.3045">27747 15704 1273 0,'0'0'187'0,"0"0"-107"0,0 0-19 15,0 0-56-15,0 0 6 16,0 0-5-16,20 79 23 15,-6-35 21-15,2 1-6 16,-1 3-25-16,5 0 0 16,-1-1-18-16,5-4 5 15,1-3 2-15,2-5-8 16,-2-8-49-16,-2-6-72 16,-7-10-134-16,-5-3-94 15,-11-8-593-15</inkml:trace>
  <inkml:trace contextRef="#ctx0" brushRef="#br0" timeOffset="809826.4974">27641 16034 947 0,'0'0'225'0,"0"0"-142"16,0 0 53-16,0 0-52 15,0 0 1-15,0 0-23 16,0 0-6-16,31-12-4 16,2 2-8-16,13 0 4 15,11 0-11-15,6 0-26 16,2 3-10-16,2 4-1 16,-1 3-18-16,16 0-107 15,-16 6-188-15,-14 1-469 0</inkml:trace>
  <inkml:trace contextRef="#ctx0" brushRef="#br0" timeOffset="810748.7087">28406 15943 958 0,'0'0'267'16,"0"0"-230"-16,0 0 22 15,0 0-59-15,0 0-35 16,0 0 34-16,6 0 1 15,-6 0 0-15,0 0 8 16,0 0-7-16,0 0 25 16,1 0 19-16,1 0 8 15,1 0-6-15,0 0-33 16,0 0-13-16,0 0 5 16,2 2-5-16,1-2 17 15,4 0-9-15,5 0 16 0,9 0 10 16,7 0-12-1,9-9-5-15,8-4-10 0,4-4 2 16,-1 0-2-16,-2-6-8 16,-8 0 6-16,-9-3 4 15,-8-1-1-15,-12 5 4 16,-6-1-13-16,-6 3-5 16,-9 3 5-16,-13 3 6 15,-11 4-6-15,-3 3 0 16,-1 5-1-16,3 2 1 15,5 2-2-15,5 12 4 16,5 6 5-16,1 7 3 16,0 8 5-16,5 9 5 15,1 5-1-15,0 4-4 0,4 3 2 16,4 0-9-16,2-6 5 16,2-6-13-16,0-8 1 15,6-5 11-15,11-4-11 16,5-7-1-16,11-3 21 15,9-4-11-15,7-6 2 16,5-4-12-16,-2-3-38 16,-4 0-44-16,1-16-68 15,-15-1-110-15,-10-3-437 0</inkml:trace>
  <inkml:trace contextRef="#ctx0" brushRef="#br0" timeOffset="811028.75">29260 15793 1430 0,'0'0'115'0,"0"0"-76"15,0 0-39-15,0 0-28 16,0 0 27-16,0 0 1 15,0 0 33-15,101 0-1 16,-55-3-12-16,6 3 1 16,2 0-20-16,1 0 0 15,-4 0-1-15,-8 0-5 0,-10 7-17 16,-13 0-136-16,-13-1-123 16,-7 1-297-16</inkml:trace>
  <inkml:trace contextRef="#ctx0" brushRef="#br0" timeOffset="811278.2069">29228 16022 849 0,'0'0'609'16,"0"0"-567"-16,0 0 25 16,0 0 7-16,0 0 1 15,124 36 2-15,-69-30-17 0,6-2-22 16,-1-4-1-16,-2 0-23 15,-8 0-6 1,-7-4-8-16,-12-5-19 0,-10 2-46 16,-6 3-12-16,-9-2-66 15,-3 4-116-15,-3 0-316 0</inkml:trace>
  <inkml:trace contextRef="#ctx0" brushRef="#br0" timeOffset="811933.6712">30240 15694 1222 0,'0'0'106'16,"0"0"-93"-16,0 0-13 15,0 0 5-15,-81 27-4 16,44-7 27-16,0 7 38 16,1 5 3-16,1 5 7 15,1 2-37-15,3 8 5 16,4 2-19-16,3 1-14 16,8-4 7-16,8-9-4 15,7-5-3-15,1-9 12 16,9-6-5-16,16-4 1 15,13-6 26-15,9-7-20 0,11 0-19 16,5-7-6-16,6-19-24 16,9-20-15-16,-7-8-21 15,-7-5-1-15,-9-1 5 16,-22 18 56-16,-3 0 26 16,-14 14 33-16,-6 9-17 15,-7 8-5-15,-3 2-27 16,0 5 7-16,0 1 24 15,0 0-22-15,0 3-7 16,0 0-2-16,0 0-10 16,0 0 0-16,0 0-4 15,-3 0-11-15,-5 6 8 16,-4 7-3-16,-4 1 10 16,-3 6 0-16,-1-1 0 15,3 1 8-15,-1 3-1 0,5 1-6 16,-2-2 6-16,4 5-6 15,1 3 12-15,4-1-1 16,3 4-5-16,3-3 14 16,0-1-14-16,2-2 1 15,11-3-7-15,5-1 0 16,3-1 0-16,2-2 1 16,4 0-2-16,2-3-67 15,1-5-62-15,11-2-26 16,-8-3-124-16,-6-7-369 0</inkml:trace>
  <inkml:trace contextRef="#ctx0" brushRef="#br0" timeOffset="813189.8358">30831 15988 679 0,'0'0'109'16,"0"0"-100"-16,0 0-8 15,0 0-1-15,0 0 0 16,0 0 7-16,0 0 73 15,4 0 30-15,-4 0 1 0,0 0-26 16,0 0-38 0,0 0-16-16,0 0-13 15,0 0-11-15,-1 0 15 0,-1 0 7 16,1 0 14-16,-1 0 27 16,2 0-25-16,-1 0 4 15,-1 0-25-15,-1 0-5 16,0 0 7-16,0 0-16 15,1 0 10-15,1 0-9 16,1 0-3-16,0 0 13 16,0 0-8-16,0 0-1 15,0 0 2-15,0 0-7 16,0 0-5-16,0 0 2 16,0 0-2-16,0 0-3 15,0 0 1-15,0 0 0 16,0 0 0-16,0 0-9 0,0 0-3 15,0 0 5 1,0 0-12-16,0 0 10 0,0 0-8 16,0 0 12-16,0 0 5 15,0 0 0-15,0 0 8 16,0 0 3-16,4 0 19 16,6 0 21-16,3 0-26 15,11-6-6-15,9-1-5 16,7 0-13-16,2-3 0 15,0 4 6-15,-2-1-6 16,-5 2 17-16,-3 1-6 16,-2 1 2-16,-8-1 1 15,-1 4-15-15,-6 0-1 16,-5 0-8-16,-5 0-58 0,-4 0-35 16,-1 0-98-16,-10 7-103 15,-8 0-66-15</inkml:trace>
  <inkml:trace contextRef="#ctx0" brushRef="#br0" timeOffset="813551.0939">30835 16190 950 0,'0'0'113'0,"0"0"-44"16,0 0 15-16,0 0 24 0,0 0 24 15,0 0-10-15,0 0-36 16,93 40-18-16,-71-37-1 16,5-3-23-16,1 0-10 15,6 0-15-15,5 0-12 16,3-3 8-16,4-1-14 16,-2 1-1-16,-4-1 5 15,-6 1-5-15,-6 0 0 16,-9 1-19-16,-8 0-44 15,-6 2-40-15,-5 0-82 16,0 0-118-16,-5 0-222 0</inkml:trace>
  <inkml:trace contextRef="#ctx0" brushRef="#br0" timeOffset="814540.7984">31684 15978 525 0,'0'0'80'16,"0"0"-36"-16,0 0-28 0,0 0 23 15,0 0-8-15,0 0-3 16,0 0 16-16,0 7 18 16,0-7-16-16,0 0-7 15,0 0-14-15,0 0 8 16,0 0 0-16,0 0 0 16,0 0 4-16,0 0 16 15,0 0 12-15,0 0-8 16,0 0-27-16,0 0-4 15,0 0-7-15,0 0-17 16,0 0 18-16,0 0 3 0,0 0 5 16,0 0 4-16,0 0-21 15,0 0 7-15,3 0-2 16,0 0-6-16,3 3 4 16,3-3 4-16,4 4 2 15,4-1 11-15,5-2-4 16,5 0-6-16,3-1-4 15,4 0-9-15,2 0 6 16,2 0 1-16,-5-9-8 16,-1-1 15-16,-8-6-15 15,-5-1 8-15,-3-2 0 16,-7-1-14-16,-4 0-2 16,-5 3-7-16,0 0 7 15,0 5 1-15,-2 2 0 0,-7 0-1 16,-4 3-1-1,-2-2-12-15,-7 5 14 0,-5-2-2 16,-4 5-7-16,-5 1 9 16,0 0-7-16,3 1 7 15,2 12-1-15,2 7 0 16,6 3 1-16,0 6 8 16,5 8 10-16,2 5 4 15,5 5-9-15,4-1-1 16,1 1 2-16,5-5-8 15,1-2 12-15,0-7-17 16,1-6 5-16,15-1 1 16,7-5 4-16,5-3 9 0,9-4-7 15,4-6-13 1,5-3 0-16,2-5-28 0,2 0-52 16,16-30-18-16,-11 1-174 15,-8-1-369-15</inkml:trace>
  <inkml:trace contextRef="#ctx0" brushRef="#br0" timeOffset="814910.0613">32682 15800 1117 0,'0'0'122'0,"0"0"-54"0,0 0 12 15,0 0-42-15,0 0-8 16,0 0-15-16,0 0-14 16,-106 56 9-16,59-16 36 15,-5 9 11-15,0 3-16 16,0 5-5-16,6-3-15 16,6-8-10-16,7-3-2 15,10-10-8-15,9-4-1 16,6-8 0-16,5-4-27 15,3-8-72-15,0-3-47 16,31-13 17-16,-1-11 0 0,2-9-229 16</inkml:trace>
  <inkml:trace contextRef="#ctx0" brushRef="#br0" timeOffset="815234.2916">32382 15807 734 0,'0'0'115'16,"0"0"6"-16,0 0 41 15,0 0-47-15,0 0-49 16,0 0 5-16,0 0 3 16,-3 86 35-16,18-43-8 15,3 3-47-15,1 1-19 16,1 2-12-16,-2-7-7 16,0-1-7-16,-3-1 1 15,-2-5-1-15,-1-2 6 16,-3-7-15-16,-2-3 9 15,-2-4-9-15,-2-1-21 0,0-8-71 16,-3-3-32-16,0-7-85 16,-6 0-82-16,-3-10-104 0</inkml:trace>
  <inkml:trace contextRef="#ctx0" brushRef="#br0" timeOffset="815554.5192">32212 16160 962 0,'0'0'144'0,"0"0"0"15,0 0 34-15,0 0-55 0,0 0-15 16,0 0-25-16,0 0-40 16,21-20-14-16,-17 14 16 15,4-1-27-15,1 3-17 16,6-4 15-16,4 1-7 15,10 3 9-15,8-2-5 16,6 6-3-16,6 0 8 16,1 0-17-16,2 0 5 15,-3 0 0-15,-1 3-5 16,-3 0-1-16,-7-3 0 16,-5 0-9-16,-8 0-11 15,-8 0-33-15,-5 0-33 0,-8-3-17 16,-4 0-77-1,-1 0-97-15,-11 2-306 0</inkml:trace>
  <inkml:trace contextRef="#ctx0" brushRef="#br0" timeOffset="816196.9766">33137 15962 971 0,'0'0'152'16,"0"0"-42"-16,0 0-67 0,0 0-24 16,0 0 23-16,0 0-14 15,0 0 8-15,-7-69 7 16,3 65 0-16,1 4-16 15,-2-3-25-15,-1 3 7 16,-3-3-8-16,-4 1-1 16,-3 2 6-16,-3 0-4 15,-2 0 5-15,-3 5 3 16,0 8-9-16,1 4 38 16,1 5-4-16,0 9-4 15,2 5 2-15,-2 3-14 16,5 1 6-16,0-4-18 15,5-2-1-15,8-1 9 16,4-7-4-16,0-3 6 16,13-3 9-16,8-3-3 0,4-4 15 15,4-6-16-15,2-3-7 16,5-4 3-16,1 0-16 16,2-9 13-16,1-9-15 15,-2-9-6-15,-3-5-11 16,-3-5-16-16,-7 0-18 15,-6 1 44-15,-5 0-5 16,-6 8 11-16,-4 7 2 16,0 7 4-16,-4 4 30 15,0 3-7-15,0 4-12 16,0 3-4-16,0 0-12 16,0 0-1-16,0 0 1 15,0 0-7-15,0 0 5 0,0 0-14 16,0 13-13-16,0 9 27 15,-8 12-10-15,-3 6 12 16,0 6 1-16,0-2 8 16,0 1 4-16,3-5-13 15,3-4 0-15,5-3 7 16,0-3-7-16,0-7 0 16,7-3 0-16,5-3-13 15,6-1-46-15,2-5-20 16,9-2-36-16,-2-7-154 0,-6 0-377 15</inkml:trace>
  <inkml:trace contextRef="#ctx0" brushRef="#br0" timeOffset="817943.6536">30619 16665 466 0,'0'0'72'0,"0"0"-48"15,0 0-14-15,0 0-9 16,0 0 31-16,0 0 19 15,0 0-17-15,-5 0 62 16,5 0 16-16,0 0-40 16,0 0-38-16,0 0-18 15,2 0-15-15,-1 0 1 0,-1 0 7 16,0 0 44 0,0 0 14-16,0 0 18 0,0 0-5 15,0 0-21-15,0 0-4 16,0 0-15-16,0 0-22 15,0 0 3-15,0 0-15 16,-1 0-6-16,1 0 10 16,0 0-4-16,-2 0 7 15,2 0-3-15,0 0-10 16,0 0 6-16,0 0-6 16,0 0-6-16,0 0-17 15,0 0-60-15,0 0-30 16,8 0-29-16,0 0 3 15,-2 1-227-15</inkml:trace>
  <inkml:trace contextRef="#ctx0" brushRef="#br0" timeOffset="822526.9285">26908 16576 1068 0,'0'0'117'0,"0"0"-117"16,0 0 25-16,0 0-2 15,0 0 0-15,0 0-1 16,0 0-8-16,-4-3 15 15,4 3-4-15,0 0 11 16,0 0 25-16,0 0-7 16,1 0-9-16,2 0-15 15,5 0-8-15,4 0-7 0,9 0 4 16,8 0 4-16,9-3-1 16,3 3-15-16,0-1 3 15,-1 1-9-15,2-3 0 16,-2 0 21-16,2 3-13 15,1 0-8-15,0 0 4 16,-1 0-5-16,1 0 0 16,-2 0 0-16,-1 0 1 15,2 0 2-15,-2 0-3 16,5 0 0-16,0 0 1 16,1 0-1-16,3 0 9 15,2 0-9-15,-2 0 0 16,3 0 6-16,2 0-6 15,-3 0 0-15,1 0 1 16,0 0 0-16,-4 0 9 0,1 0-10 16,-2 0 0-16,0-2 13 15,-2 0-12-15,3 2 5 16,-3 0 3-16,2 0-8 16,1-3 7-16,-3 3-8 15,-2 0 0-15,1 0 0 16,0 0 1-16,-3 0-1 15,0 0 0-15,-1 0 1 16,2 3 0-16,-2 1 4 16,2-4-4-16,1 3 6 15,1-3-7-15,-1 0 0 0,3 0 0 16,2 0 0 0,-2 0-1-16,2 0 1 0,-2 0-1 15,0 0 1-15,-2 0-1 16,-1 3-1-16,0-2 2 15,0 2 0-15,2-3 0 16,0 0 0-16,1 3 0 16,0-3 0-16,3 0 0 15,-2 0 0-15,2 0 0 16,-2 0 2-16,0 0-1 16,-4 1-1-16,-1-1 0 15,-2 2 1-15,-2-1 0 16,-1-1 0-16,2 3 4 15,-4-3-4-15,3 3-1 0,-1-2 0 16,1 2-1-16,-1 0 0 16,0 1 1-16,-3-1-1 15,1 3-1-15,-5-5 2 16,-2 2-4-16,-1 0 4 16,-2 0 0-16,1-2 0 15,2 0 0-15,3 1 0 16,2-2 0-16,3 3 1 15,-2-3-1-15,0 3 0 16,1-1 0-16,-4 0 0 16,-3 1 0-16,-2 0 6 15,-4-2-6-15,1 0 0 16,-3-1-1-16,-3 2 1 0,-2 1 0 16,-3-3 0-1,-2 0 2-15,-2 0-1 0,-1 0 4 16,1 0-5-16,-1 0-1 15,-1 0 0-15,-3 0 1 16,-2 2 8-16,-1-2-8 16,0 0-1-16,0 0-13 15,-6 2-49-15,-11 0-36 16,-30 7-76-16,3-2-57 16,-3 0-321-16</inkml:trace>
  <inkml:trace contextRef="#ctx0" brushRef="#br0" timeOffset="826846.7589">27657 15872 175 0,'0'0'57'15,"0"0"-32"-15,0 0 15 0,0 0-8 16,0 0 6-16,0 0 11 15,0-6 16-15,0 6-6 16,0-3-6-16,0 3-24 16,0-1-15-16,0 1 5 15,0 0-12-15,0-1 2 16,0 1-6-16,0 0 10 16,0 0-13-16,0 0 1 15,0 0-2-15,0 0 2 16,-1 0-1-16,-1 0 21 15,1-2 5-15,-2 2-5 16,1 0-6-16,2 0 32 16,0 0 1-16,0 0-21 15,0 0-2-15,0 0 7 16,0 0 11-16,0 0 2 0,0 0-16 16,0 0-13-16,0 0-5 15,0 0-11-15,0 0-16 16,6 4 15-16,6 9 1 15,8 4 8-15,3 3 5 16,6 0-3-16,0-1 9 16,0 1-8-16,-5-4-2 15,-2-2-2-15,-7-4 1 16,-6-3-7-16,-4-1-2 16,-4-6 2-16,-1 0 4 15,0 1-5-15,0-1 1 16,0 0-1-16,0 1-25 15,0 1-21-15,3 0-50 16,15 4-57-16,-5 1 9 16,4-4-169-16</inkml:trace>
  <inkml:trace contextRef="#ctx0" brushRef="#br0" timeOffset="828160.629">28785 16435 584 0,'0'0'78'0,"0"0"-60"16,0 0-11-16,0 0-6 15,0 0 22-15,0 0-2 16,0 0 16-16,1 0 15 16,-1 0 9-16,0 3-8 0,0-3-14 15,0 0-13-15,0 0-7 16,0 0-10-16,0 0 2 16,0 0-10-16,0 0-1 15,0 0 6-15,0 0-6 16,0 0 1-16,0 0 12 15,0 0-12-15,0 0 9 16,0 0-9-16,0 0-1 16,0 0 0-16,0 0-49 15,0 0-33-15,3 3 35 16,2-2-13-16,0 2-20 16,1 3-34-16,-2-5-33 0,2 0-97 15</inkml:trace>
  <inkml:trace contextRef="#ctx0" brushRef="#br0" timeOffset="830620.6342">30144 16811 436 0,'0'0'104'0,"0"0"-49"16,0 0 8-16,0 0-5 16,0 0-15-16,0 0 2 15,0 0-3-15,-30-3-8 16,19 3-5-16,-4 0 2 16,-3 4 0-16,0 2-3 0,-3 0 1 15,4 0 1-15,0-2-10 16,4-1-7-16,5 0 5 15,2-2-7-15,4-1 8 16,1 0 16-16,1 0 10 16,0 0 7-16,0 0-6 15,0 0 1-15,0 0 8 16,6 0-20-16,7 0-9 16,5 3-9-16,13 0-5 15,12 1 7-15,9 2-5 16,6 1-4-16,1-2 1 15,1 3-4-15,-2-1 13 16,-3 0-4-16,-2 0-7 16,-1 1 11-16,0-1-18 15,0-2 15-15,-3 0-9 0,2 1-7 16,0 1 12-16,0-6-13 16,-1 2 0-16,0 0 10 15,0 0-9-15,-1-1 5 16,-2 3 0-16,0-1-6 15,0 5 1-15,0-5 1 16,0 3-1-16,2-1 9 16,2 1-8-16,4 2 5 15,5-3 6-15,2 2-3 16,3 1-2-16,0-2-6 0,-4-3 9 16,-1 2 6-1,-3-2-15-15,-4-1 4 0,-2 3-4 16,0-5-1-16,-2 2 0 15,0 0-1-15,2 0 0 16,-2-3 8-16,-1 1-7 16,1 2-1-16,-2 0 2 15,0 1-2-15,-2 2 1 16,3-4-1-16,-2 5 1 16,2-4 5-16,0 4-6 15,-1-3 0-15,1 2 1 16,-2-3-1-16,2 1 0 15,-2-1-1-15,-1 1 1 16,-3 2 1-16,-2 1 0 16,1-1-1-16,-2-2 0 15,-3 2 1-15,-3-2-1 16,-3 1 0-16,-6 0 0 0,-5-2 0 16,-2-2 0-16,-5 2 0 15,-1-1 1-15,0-2-1 16,-2 3 0-16,1-1-13 15,-4-1-22-15,-1 3-19 16,-5 0-35-16,0 5-97 16,-51 8 38-16,2-4-74 15,-12-2-347-15</inkml:trace>
  <inkml:trace contextRef="#ctx0" brushRef="#br0" timeOffset="831513.9337">30401 17016 479 0,'0'0'81'0,"0"0"-64"15,0 0 11-15,0 0 25 16,-93-7 6-16,75 4 39 0,2 3 9 15,7 0-40-15,3 0-30 16,3 0-9-16,3 0-2 16,0 0-1-16,17 0-24 15,11 3 17-15,12 7 22 16,25 3 14-16,25 4-15 16,27 3-16-16,10 2 2 15,-2-2-9-15,-4-3 4 16,-8 0-4-16,5 0-2 15,6 1 15-15,3-1-13 16,-1-6-8-16,-6 2-1 16,-13 0-6-16,-19-6-1 15,-22 0 1-15,-15-1 0 0,-8-2 25 16,8 1 3 0,7 5-11-16,9-3 7 0,-1 0-8 15,2 2-8-15,4-2 2 16,-1-3-10-16,-2 2 7 15,-2-4-7-15,-5 3-1 16,-7-2 10-16,-6 4-10 16,-7-4 2-16,-5 4 12 15,-4-5-13-15,-3 3 0 16,-2-3 0-16,-1 1-1 16,0 0 7-16,-1-2-7 15,3 2 0-15,-2-3 0 16,-1 0 0-16,-3 0 0 15,-2 3 2-15,-5-3-2 16,-4 0 0-16,-6 3-9 16,-1-2-45-16,-4 5-78 15,-1-4-73-15,-15 10 43 0,-9-2-46 16,-4-3-79-16</inkml:trace>
  <inkml:trace contextRef="#ctx0" brushRef="#br0" timeOffset="854448.5636">26608 14889 546 0,'0'0'114'16,"0"0"-33"-16,0 0 12 16,0 0-28-16,0 0-18 15,0 0 23-15,-9-80 5 16,9 71-1-16,0-1 7 16,0 3-28-16,0 1-29 15,0 5 16-15,0 1-22 16,0 0-18-16,0 21-19 15,-1 24 1-15,-11 34 18 16,-3 27 15-16,-3 14-15 16,5-2 6-16,3-12 6 0,5-10-12 15,3-4 7-15,2-3 4 16,0-6-10-16,3 3 18 16,11-4-3-16,1 1-3 15,-1-11 9-15,-1-15-21 16,-4-17 18-16,1-1 1 15,0 0-20-15,1 8 11 16,2 3-11-16,-2-1 0 16,-1-10 7-16,-4-5-7 15,0-5 7-15,-1-2 0 16,-1-1-7-16,1-5 1 16,0 1 0-16,0-5-1 15,1-1 1-15,0-4-1 0,0 0-29 16,4-12-109-1,-1 0-104-15,-3-17-251 0</inkml:trace>
  <inkml:trace contextRef="#ctx0" brushRef="#br0" timeOffset="856129.7622">26341 14965 773 0,'0'0'153'0,"0"0"-65"15,0 0-31-15,0 0-43 16,0 0-14-16,0 0 1 15,114-64-1-15,-74 56 7 16,5 4 15-16,4 1-10 16,8 0 8-16,22 3-1 15,28-1 1-15,39-2 7 16,19-3-21-16,3-1 6 16,-5-3-2-16,-19 0-1 15,0 0 7-15,-1 0-6 16,0 3-2-16,-3 0 1 15,-1-3 0-15,-8 3-9 16,-7-2 1-16,-6 0 0 16,-9-1 0-16,-3 0 0 0,-8-1-1 15,-2 2 8-15,-16 2-8 16,-17 3 2-16,-13 4-2 16,-8 0 0-16,3 0 0 15,6 0-1-15,3 0 1 16,-8 0-1-16,-4 4 1 15,-7 3 0-15,0 2 0 16,-7-2-7-16,-1 0 6 16,-4-1 1-16,-3 1-9 15,3 3 9-15,-1-3 0 16,7 3-2-16,6-1 1 16,7 1-5-16,9-3-2 0,17 0 0 15,22 2-5-15,-6-2 12 16,-7-3-7-16,-13 2-1 15,-20-2 9-15,-4 2-2 16,-6 1 0-16,-12-4-7 16,-11 4-1-16,-7-2-3 15,-1 2-20-15,-1 3 10 16,-2 7 13-16,3 3 10 16,0 5 1-16,6 2-1 15,3 4 0-15,5 2 10 16,3-1-1-16,2 5 5 0,1-1 1 15,-2 4-2 1,-3-1 1-16,-3 1-12 0,-2 2 9 16,-3 2 0-16,2 0-11 15,-1-2 7-15,-2 1-6 16,1-4-1-16,-4 3 10 16,0 2 3-16,-4 3 1 15,-1 2 7-15,-1 0-11 16,0 8 7-16,0-4 2 15,0 5-3-15,-1 1 1 16,1-2-6-16,0 0 0 16,0-8-1-16,1-5-1 15,8-2 1-15,1-1 5 16,2-1-9-16,-1 2 7 16,2-6-5-16,-4 2-8 0,0-4 9 15,0 0-9 1,-3-1 1-16,-1-4 1 0,-1 1-1 15,-1 0 5-15,3-4-6 16,-2 1 0-16,-1-1 1 16,2-7-1-16,-1 1 5 15,-1-3-5-15,0-3-5 16,-3 2 5-16,0-6 0 16,0 2 0-16,0-2 1 15,0 1 6-15,0-1-6 16,-4-1 5-16,-1-2-6 15,-2-3 13-15,-5-1-12 16,-8 0 5-16,-9-3 8 16,-13 0-5-16,-22 0-8 0,-30-13 5 15,-37-1-6-15,-17-2 7 16,2 2-7-16,10 5-8 16,23 3 8-16,8 4 0 15,5 2 0-15,6 0-1 16,4 0-3-16,3 0 4 15,-1 0 7-15,-3 0-7 16,-8 0 1-16,-8 0-1 16,-7-5-1-16,-1-2-14 15,5-1-36-15,9 0 19 16,7 1 12-16,7 2 10 16,2 3 10-16,1 2 0 15,2 0 0-15,11 0 0 0,9 0 0 16,12 0 2-16,3 1-2 15,-6-1 0-15,-7 0-1 16,-4 0 1-16,7 0 0 16,7 0 0-16,8-1 0 15,8 1 12-15,1-3 4 16,3 3-10-16,0 0 2 16,-1 0-7-16,-5 5-1 15,-6 5 0-15,-4 0 6 16,-8 2-5-16,-7 1-1 15,-17 3 0-15,2-6 1 16,-1 3-1-16,-4-6 0 16,14-1 0-16,-9-5 0 0,7 2 0 15,5 0-7 1,8-3-28-16,8 0-25 0,11 1 10 16,14-1 19-16,10 0 20 15,8 0 5-15,5 0-4 16,0 0 10-16,0 0 10 15,0 0 75-15,0 0 37 16,0 0-11-16,0 0-25 16,0 0-86-16,0 0 0 15,3 9-185-15,3 1-94 16,4-6-343-16</inkml:trace>
  <inkml:trace contextRef="#ctx0" brushRef="#br0" timeOffset="859167.18">31987 14770 831 0,'0'0'149'15,"0"0"-100"-15,0 0-49 16,0 0-23-16,0 0 10 16,0 0 13-16,-3 76 11 15,-11-33 12-15,1 3-2 16,-2 1-8-16,5-2 7 16,2-6-1-16,4-2 1 15,4 0 13-15,0-5 3 0,8 2-5 16,12-4 11-16,10-4-5 15,13-3 14 1,23-6 22-16,29-14 5 0,31-3-14 16,7-25-10-16,-22-4-12 15,-30 1-17-15,-35 7-24 16,-4-5 16-16,3 0-11 16,5-4-5-16,1-4 1 15,-3 5-2-15,-5 3 2 16,2-1-2-16,-3 5 1 0,1 1 3 15,2 1-4 1,-3 4-10-16,0 2 9 0,-3 4-11 16,-1 4 0-16,-4 2-18 15,-6 2-18-15,-4-1 0 16,-7 3-29-16,-5 0-48 16,-12 0-65-16,0 0-141 15,-14 3-166-15</inkml:trace>
  <inkml:trace contextRef="#ctx0" brushRef="#br0" timeOffset="860309.9064">31891 14736 143 0,'0'0'169'0,"0"0"-26"16,0 0-55-16,0 0-15 15,0 0 27-15,0 0 31 16,0 0-27-16,11-22-34 16,-11 19-46-16,0 3-15 15,0 0-9-15,0 0-8 16,0 0 7-16,0 0-10 15,0 0 10-15,0 0-18 16,0 12-7-16,0 8 14 16,0 10 12-16,0 9 0 15,0 8 22-15,0 5-12 16,0 2 7-16,-6-2-5 16,-3-3-6-16,5-2 5 15,0-3-5-15,4-5-5 0,0 3 8 16,0-5-8-16,10-4 9 15,1-3-10-15,0-4 0 16,2-6 13-16,-1-7-4 16,2-3 11-16,3-6 16 15,7-2 8-15,9-2-2 16,11 0-20-16,8 0-4 16,9-9-5-16,6-4-12 15,5-4 6-15,4-3-5 16,-2 0-1-16,1-5 1 15,-5-2 4-15,-1-4-6 16,-1-1 1-16,14-8 5 16,-7 4-6-16,1 0 3 0,-3 2-3 15,-15 12 0 1,1-2-13-16,-14 8-17 0,-13 6-8 16,-12 7-20-16,-12 3-49 15,-13 3-101-15,-17 7-16 16,-6 0-109-16</inkml:trace>
  <inkml:trace contextRef="#ctx0" brushRef="#br0" timeOffset="861216.4585">31853 15216 13 0,'0'0'388'0,"0"0"-228"15,0 0-90-15,0 0-30 16,0 0-2-16,0 0-20 16,0 0-15-16,-2-4-3 15,4 4-5-15,1 0 4 16,-2 1 1-16,3 2 0 16,-4 3 0-16,0-6-6 15,0 4 5-15,0-4 1 16,0 3-12-16,0 0 12 0,0-3-1 15,0 1 0-15,2-1 1 16,-2 0 0-16,1 0 12 16,-1 0 7-16,2 0 44 15,-1-4-15-15,2-9-40 16,0-4-7-16,2 0-1 16,1-6-9-16,3 1-12 15,1-2-18-15,2-3 7 16,0 4 9-16,-1 4 23 15,-2-1 23-15,-1 4 20 16,-3 5-14-16,-1 1-17 16,-1 5-12-16,-1-2 1 15,-2 2 6-15,0 5-7 16,0 0-20-16,0 5 1 0,0 11-4 16,0 11 23-16,-3 12 0 15,1 0 42-15,2 8-12 16,0-4-8-16,13 0-2 15,6-7 3-15,8-3 6 16,5-4 7-16,9-5-1 16,9-1-9-16,19-9 3 15,24-5-8-15,18-9 10 16,-8-13 6-16,-19-7-2 16,-25-3-5-16,-20 1-12 15,5-2-17-15,-1-1 9 0,-3 6-10 16,-8 4-13-1,-9 5-27-15,-7 7-73 16,-6 3-134-16,-7 0-310 0</inkml:trace>
  <inkml:trace contextRef="#ctx0" brushRef="#br0" timeOffset="861720.8185">28971 17276 108 0,'0'0'81'0,"0"0"-42"16,0 0-7-16,-92 10 70 15,73-10 30-15,7 0-46 16,3 0-1-16,4-3 15 15,4-4-81-15,1-10-19 16,0 5-91-16,0-6-172 0</inkml:trace>
  <inkml:trace contextRef="#ctx0" brushRef="#br0" timeOffset="862067.0118">28714 16958 584 0,'0'0'364'0,"0"0"-257"16,0 0-95-16,0 0-12 15,0 0 0-15,0 0-9 16,0 0 4-16,0 8 5 16,0 12 0-16,-2 13 19 15,1 10 41-15,-1 8 11 16,2 8-21-16,0-2-19 15,0 0 14-15,5-3-8 16,6-5-1-16,1-4 2 0,2-1-12 16,-2 0-6-16,0-2 0 15,-1 0-14-15,-1-4 0 16,-3 1-3-16,-2-10-2 16,-4-5 8-16,2-4-9 15,-3-7-24-15,0 6-53 16,-4-6-44-16,-7 1-120 0</inkml:trace>
  <inkml:trace contextRef="#ctx0" brushRef="#br0" timeOffset="862507.3262">28604 16977 1053 0,'0'0'166'0,"0"0"-166"15,0 0-23-15,-26 102 16 16,5-40 7-16,-9 4 12 16,-3-10 7-16,-1-2-6 15,1-9-1-15,6-14-11 16,9-10-1-16,6-6 10 16,6-11-10-16,6-4 13 15,0 0 42-15,2-14 29 16,16-19-84-16,13-20-26 15,17-32-71-15,2 2-67 16,-1 4-15-16,-3 12 120 0,-8 24 59 16,7-4 16-16,6 5 37 15,-2 12-1-15,-1 7 13 16,1 11-7-16,-4 8-26 16,1 4-12-16,-4 0-2 15,-1 2-16-15,-5 12-1 16,-3 6-1-16,-5 5 6 15,-4 7 1-15,-3 3 5 16,-1 2-10-16,-5 2 7 16,1 3-8-16,-2-1-1 15,-3 12-13-15,-3-14-230 16,-4-9-581-16</inkml:trace>
  <inkml:trace contextRef="#ctx0" brushRef="#br0" timeOffset="863831.3246">21878 17478 950 0,'0'0'155'0,"0"0"-151"16,0 0-4-16,0 0-6 15,0 0 6-15,0 0 8 0,0 0 8 16,91 7 1-16,-69-7-3 16,5-5 2-16,-5-3-14 15,2-2 5-15,-2-1 1 16,1 1-7-16,-7-5 4 16,2 2 2-16,-3-1-7 15,1 1-14-15,-4 1-25 16,2 3-9-16,-8 3-146 15,-2 1-19-15,-4 3-125 0</inkml:trace>
  <inkml:trace contextRef="#ctx0" brushRef="#br0" timeOffset="864125.4678">21891 17293 863 0,'0'0'153'0,"0"0"-4"15,0 0-51-15,0 0-49 16,0 0-49-16,0 0-11 16,0 0 3-16,-23-14 8 15,37 32 1-15,1 8-1 16,2 0 11-16,2 8-11 16,-2 5 7-16,2 1-7 15,0 6 0-15,-3-6 1 16,4 3 0-16,-4-1 0 15,1-5 0-15,-1-1-1 0,0-1-29 16,10 10-88 0,-4-12-127-16,-4-4-31 0</inkml:trace>
  <inkml:trace contextRef="#ctx0" brushRef="#br0" timeOffset="864716.769">22413 17561 913 0,'0'0'143'0,"0"0"-87"16,0 0-36-16,0 0-19 16,0 0 5-16,0 0-5 15,0 0 0-15,-42-24 0 16,36 24 12-16,-4 0-6 16,-1 0-7-16,-5 12 5 15,-2 8-5-15,2 7 0 16,-4 7 22-16,7 6 13 15,1 5 2-15,8 9-9 16,4 5-9-16,0-1 18 0,19 0-19 16,5-2-11-16,5-7 0 15,7-2 2-15,2-8-8 16,1-9 12-16,-5-6-11 16,-3-8 11-16,-2-12-12 15,-9-4 17-15,-4 0-4 16,-3-14 2-16,-7-13-1 15,-3-8-5-15,-3-7-9 16,0 0 7-16,-11 3-8 16,-4 3 0-16,2 8 1 15,1 10 22-15,5 6-5 16,-3 10-17-16,6 2-1 16,-2 0 0-16,-4 7-18 0,-2 8 5 15,-5 9-10 1,1 6-18-16,-3 0-24 0,0 4-25 15,-3 11-62-15,6-9-94 16,4-9-634-16</inkml:trace>
  <inkml:trace contextRef="#ctx0" brushRef="#br0" timeOffset="865778.8966">22960 17026 846 0,'0'0'133'0,"0"0"-81"16,0 0 1-16,0 0 33 16,0 0-7-16,0 0-17 15,0 0-27-15,-23-20-1 16,23 20 0-16,0 0-9 15,0 0-6-15,0 0-19 0,4 3-28 16,11 12 27-16,11 10 0 16,2 7 1-16,9 0 8 15,5 6-8-15,1-5 2 16,2-6 7-16,-3-1-8 16,-3-9 4-16,-4-5-4 15,-5-1 0-15,-8-2 12 16,-5-2-13-16,-8-3 1 15,-5 2-1-15,-2-6-10 16,-2 1 9-16,0 0-1 16,0 1-14-16,1 1-19 15,1 1 16-15,-1 2-22 16,1-3 5-16,-1-2-2 0,-1 0 20 16,2-1 6-1,-2 0 5-15,0 0 7 0,0 0 0 16,0 0 0-16,0 2-1 15,0-2-31-15,0 0-32 16,0 3-18-16,0-3-53 16,0 0 30-16,0 0 56 15,0 0 13-15,-3 0-6 16,-2 3-19-16,1-3-87 16,-1 2-157-16</inkml:trace>
  <inkml:trace contextRef="#ctx0" brushRef="#br0" timeOffset="866621.1909">23164 16947 922 0,'0'0'128'0,"0"0"-86"16,0 0-30-16,0 0-6 0,0 0-6 16,0 0 2-16,0 0-1 15,-42 62 7-15,39-62 11 16,3 3 4-16,0-3 5 15,-4 1 1-15,3 5-29 16,-5-1 1-16,2 10 0 16,-4 5 8-16,-1 4 11 15,1 8-4-15,2 8 3 16,-2 2 16-16,5 5-5 16,3-5 1-16,0 2-17 15,0-5-5-15,0 1 1 16,3-8-10-16,5-5 13 15,-5-5-7-15,4-3-6 0,-3-4-1 16,1-2-30 0,1-3-37-16,6 2-43 0,0 0-92 15,0-5-99-15</inkml:trace>
  <inkml:trace contextRef="#ctx0" brushRef="#br0" timeOffset="867260.2752">23693 17384 781 0,'0'0'107'15,"0"0"-82"-15,0 0-15 16,0 0 24-16,-88-2 0 16,69 2-4-16,1 0 9 15,3 2-7-15,2 6-15 16,2 2-1-16,2 2-7 15,-1 7 1-15,1 3 7 16,0 5 12-16,3 6 10 16,-5 0-18-16,8 6 16 0,3-3-9 15,0 4-9-15,0-4-2 16,17-1-8-16,-1 2 1 16,6-3-9-1,4-9 0-15,1 0 11 0,-3-11 4 16,0-4-6-16,-4-3 6 15,-2-6-7-15,0-1-8 16,-3 0 12-16,-3-10-13 16,-1-7 1-16,-5 2 9 15,-1-5-10-15,-3-3 7 16,-2 1 0-16,0 1-7 16,-2 1 0-16,-8 0 0 15,-1 5 0-15,-1 3 2 0,-1 3 20 16,0 0-3-16,-5 8-5 15,1-2-13-15,-2 3 0 16,-2 0-1-16,2 13-8 16,-4 6-25-16,3 11-59 15,-10 26-28-15,9-5-127 16,-5-3-311-16</inkml:trace>
  <inkml:trace contextRef="#ctx0" brushRef="#br0" timeOffset="868673.239">20755 18294 983 0,'0'0'78'0,"0"0"-1"15,0 0-27-15,0 0-24 16,0 0-10-16,0 0 0 15,0 0-10-15,36-53-5 16,-7 29 12-16,-1-3 2 16,5-1-4-16,1 1-9 15,4 1-2-15,-6-3 3 16,1 8-3-16,0-1-51 16,-8 5-53-16,-5-3-72 15,-8 4-68-15,-8 2-273 0</inkml:trace>
  <inkml:trace contextRef="#ctx0" brushRef="#br0" timeOffset="868897.4029">20878 17925 945 0,'0'0'137'16,"0"0"-31"-16,0 0-79 16,0 0-27-16,0 0-8 15,0 0 7-15,33 112 1 16,-13-60 8-16,5 4-8 15,-3-2 0-15,2-2 0 16,-5-2 1-16,1-7-2 16,-6 0-19-16,4-1-77 15,-4-10-74-15,-4-8-89 0</inkml:trace>
  <inkml:trace contextRef="#ctx0" brushRef="#br0" timeOffset="869184.6027">21362 17633 879 0,'0'0'129'0,"0"0"-96"15,0 0-33-15,0 0 0 16,0 0 0-16,0 0 0 15,-10 99 0-15,10-52 6 0,0 3 24 16,0 5-13-16,0 2-11 16,0-8 4-16,3-4-9 15,-1-8-1-15,-2-8-1 16,0-9-22-16,0-8-10 16,0-10-18-16,-6-2-7 15,-15-26-63-15,-2-7-77 16,0-6-116-16</inkml:trace>
  <inkml:trace contextRef="#ctx0" brushRef="#br0" timeOffset="869414.7698">21109 17773 570 0,'0'0'218'0,"0"0"-58"15,0 0-70-15,0 0-24 16,0 0-31-16,0 0-33 16,0 0-2-16,29-40 0 15,10 60 0-15,10 7 10 0,3 5 2 16,3 4-11-16,-1 0 0 15,-2-6-1-15,-3 0-2 16,-3-1-43-16,-10-9-92 16,-10-3-123-1</inkml:trace>
  <inkml:trace contextRef="#ctx0" brushRef="#br0" timeOffset="876306.2124">8550 13247 560 0,'0'0'76'16,"0"0"-31"-16,0 0-22 15,0 0-13-15,0 0 5 16,0 0 9-16,-7-10 21 15,7 7 3-15,0 2-8 16,0 1 1-16,0-3-27 16,0 3-2-16,0-2-8 15,0 2-4-15,0 0-10 0,10 0-16 16,5-2 12-16,9 2 14 16,10 0 0-16,5 0-1 15,7 0 0 1,2 0-1-16,6 0-7 0,1 0 1 15,0-5-28-15,0-5 7 16,-7-3 3-16,1-4 3 16,-4-3 2-16,-2 0-6 15,-4 4 5-15,0-4-1 16,-6 3 7-16,-5 1 16 16,-1 2-1-16,-2 2-6 15,-2-2-3-15,-1-2 4 16,-4 2 6-16,0-5 0 15,1 2 0-15,-1-5 6 16,0 1-6-16,0-5 0 0,-3 2 1 16,-2-1 1-16,-1-2-1 15,-4 3 0-15,2-1-1 16,-1 1 0-16,-6 1-14 16,0 3-12-16,-3-3-25 15,0 3-125-15,-3 4-194 0</inkml:trace>
  <inkml:trace contextRef="#ctx0" brushRef="#br0" timeOffset="883939.054">20470 17623 441 0,'0'0'403'0,"0"0"-403"16,0 0-34-16,0 0 28 16,0 0 6-16,0 0 10 15,57-10 7-15,-39-5 50 16,9-6 15-16,9-9-36 15,11-8 1-15,24-12-13 16,20-10 10-16,23-12 1 16,13-6-19-16,-1 6-9 15,-13 7-17-15,-7 9 9 0,2 5-8 16,5 4-1 0,5 5-6-16,1 0-7 0,3-1-7 15,1 4 3-15,-1 1-24 16,-6 3 8-16,-7 5 21 15,-7 3 11-15,-8 8 0 16,-8 3 0-16,-13 7 0 16,-17 7 1-16,-12-1 0 15,-5 3 0-15,7 0 20 16,5 0 5-16,6 10 1 16,-2 3 3-16,2 3-19 15,1 1 0-15,1 0 9 16,6 2-5-16,0-2 15 15,4 2-8-15,1 2 6 0,2 5-11 16,-8-2-3 0,-3 5 2-16,-1 4 5 0,-9-1-13 15,-4 5 9-15,-6 0-7 16,-9 5 3-16,-8 2 2 16,-9 5 5-16,-9 5 14 15,-6 1-8-15,-2 0-9 16,-12 0 7-16,-1 0-17 15,-5-6 6-15,4 2-3 16,-1 1-7-16,0 2 10 16,-1 4 3-16,-8 11-14 15,-10 17 9-15,-16 14-10 16,-13 6 1-16,-13-9 9 16,-4-9-10-16,-3-13 6 15,0-4-6-15,-1-6 1 0,14-9 5 16,12-14-5-16,15-8-1 15,4-4 22-15,-6 3-13 16,-3 5 1-16,-5 6-10 16,4-7 0-16,5-1 2 15,1 0-2-15,2 1-7 16,4-8-6-16,4 4-21 16,2-6-14-16,2-4-59 15,1 3-31-15,-13 1-36 16,6-8-91-16,3-5-257 0</inkml:trace>
  <inkml:trace contextRef="#ctx0" brushRef="#br0" timeOffset="893772.911">3382 17776 85 0,'0'0'68'16,"-73"83"-45"-16,19-16-8 16,-19 30-14-16,-18 13 0 15,-9 2 1-15,3-15-2 16,24-30-11-16,16-33-71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28T05:53:40.1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2822 3429 687 0,'0'0'167'16,"0"0"14"-16,0 0-16 16,0 0-43-16,0 0-18 15,0 0 1-15,0-5-18 16,2 5-43-16,-2 0-20 16,0 0-24-16,0 0 0 15,0 7-13-15,0 9-1 0,-2 7 14 16,-11 7 1-16,-2 9 1 15,-4 2-1-15,-5 3 2 16,1-1 3-16,-2 1-5 16,1-3-1-16,2-3 1 15,4-7 0-15,3-4 0 16,6-8 1-16,3-4-2 16,6-7 0-16,0-5 1 15,0-1 0-15,0-1 0 16,12-1 13-16,10 1 20 15,8 1 4-15,6-2 4 16,9 0-1-16,1 0-7 16,2 0-4-16,-2-3 0 15,-1-4-13-15,1-2-6 0,-7-1-10 16,0-1 8-16,-5 1-9 16,-10 0 2-16,-6 2 8 15,-8 1-10-15,-5 3-41 16,-5-2-37-16,0-5-36 15,-5-1-161-15,-7-2-127 0</inkml:trace>
  <inkml:trace contextRef="#ctx0" brushRef="#br0" timeOffset="234.3743">2943 3650 986 0,'0'0'180'0,"0"0"-83"0,0 0-57 15,0 0-17-15,0 0 43 16,0 0 25-16,-19 93-4 16,19-59-11-16,0 5-38 15,0 0-12-15,0 3-11 16,6-2-8-16,0-4-6 16,1-4-1-16,-1-9-47 15,2-6-97-15,8-15-107 16,-4-2-9-16,-3-9-71 0</inkml:trace>
  <inkml:trace contextRef="#ctx0" brushRef="#br0" timeOffset="484.3789">3167 3361 1422 0,'0'0'141'15,"0"0"-98"-15,0 0-15 16,81-13-11-16,-43 20 4 15,4 18 49-15,4 9-6 16,-1 11-7-16,-6 8-20 16,-3 6-24-16,-9 5-12 15,-8 3-1-15,-5 0-1 16,-9-1-12-16,-5-4-9 16,-1-4-27-16,-20-8-16 15,-12-10-14-15,-38-10-60 16,5-13-86-16,-4-17-295 0</inkml:trace>
  <inkml:trace contextRef="#ctx0" brushRef="#br0" timeOffset="703.1668">2257 3697 608 0,'0'0'305'0,"-21"83"-206"16,14-26 43-16,4 11 17 16,3-1-25-16,6-15-43 15,16 3-41-15,11-8-24 16,10-7-7-16,21-8-19 0,41-20-49 16,-14-7-65-16,-5-5-282 15</inkml:trace>
  <inkml:trace contextRef="#ctx0" brushRef="#br0" timeOffset="1625.1341">4128 3624 945 0,'0'0'236'0,"0"0"14"15,0 0-75-15,0 0-88 16,0 0-59-16,0 0-28 16,0 0-7-16,0-8-12 0,0 28 9 15,0 11 10-15,3 20 6 16,-3 4 13-16,0 7-2 15,3 5-11-15,3-13 3 16,4 4-8-16,4-8 6 16,2-8 0-16,7-5 1 15,5-5 0-15,5-2 3 16,5-6 0-16,6-3-2 16,3-5 0-16,3-8-9 15,5-7-3-15,0-1-16 16,0-11-32-16,8-33-51 15,-15 5-139-15,-12-4-529 0</inkml:trace>
  <inkml:trace contextRef="#ctx0" brushRef="#br0" timeOffset="1859.4006">3959 3614 844 0,'0'0'126'0,"0"0"30"15,0 0-13-15,0 0-31 16,0 0-76-16,124-40-27 16,-60 21 0-16,2-1-8 15,-2 2 0-15,-6 4-1 16,2 3-81-16,-17 4-123 0,-13 4-132 0</inkml:trace>
  <inkml:trace contextRef="#ctx0" brushRef="#br0" timeOffset="2046.9024">4125 3938 776 0,'0'0'129'16,"0"0"-87"-16,0 0 85 15,0 0 48-15,116-15-66 0,-53-2-60 16,21-7-33 0,14-3-16-16,5-4-72 0,-15 5-155 15,-27 7-506-15</inkml:trace>
  <inkml:trace contextRef="#ctx0" brushRef="#br0" timeOffset="2312.5596">4901 3842 808 0,'0'0'518'0,"0"0"-403"16,0 0 7-16,0 0-26 16,0 0-58-16,0 0-30 15,83-12-8-15,-44 12 0 0,0 0-12 16,1 11 11-1,-10 10-7-15,-9 7 6 0,-6 5-22 16,-14 3 8-16,-1 4 15 16,-19-4-9-16,-9 0 10 15,-5-7-1 1,-3-6-8-16,-3-10-43 0,6-8-79 16,11-5-160-16</inkml:trace>
  <inkml:trace contextRef="#ctx0" brushRef="#br0" timeOffset="2562.5599">5384 3701 329 0,'0'0'914'0,"0"0"-822"16,-100 29-68-16,48 1-3 15,3 10 13-15,4 6 20 16,12 3-4-16,12-3-8 15,15-2 1-15,6-8-18 16,14-5-6-16,19-5-9 16,13-8 0-16,12-5-10 15,6-10-27-15,30-12-71 16,-16-13-133-16,-13-8-380 0</inkml:trace>
  <inkml:trace contextRef="#ctx0" brushRef="#br0" timeOffset="2750.0314">5669 3710 555 0,'0'0'860'0,"0"0"-750"16,0 0-75-16,0 0-33 15,0 0-1-15,0 0 31 16,18 84 23-16,-9-44-5 16,0 2-21-16,4 2-18 15,-2-2-9-15,-2-2-2 16,1-8-30-16,2-2-77 15,-1-9-106-15,-4-13-185 0</inkml:trace>
  <inkml:trace contextRef="#ctx0" brushRef="#br0" timeOffset="2890.6683">5763 3489 1493 0,'0'0'134'0,"0"0"-134"15,0 0-147-15,0 0-407 16,0 0-256-16</inkml:trace>
  <inkml:trace contextRef="#ctx0" brushRef="#br0" timeOffset="3187.5427">6273 3605 1169 0,'0'0'267'0,"0"0"-205"15,0 0-40 1,-104 66-9-16,76-36-6 0,8 0-7 16,17-2-8-16,3-1 7 15,27-2-4-15,16-1 5 16,11 1 8-16,4 1-5 16,-4 0-2-16,-5 0 1 15,-13 2 4-15,-15-1 2 16,-17 0 20-16,-4 1-13 15,-25-1-2-15,-17-2 11 16,-25 1-3-16,-3-6-8 16,-3-9-4-16,-3-7-9 15,15-4-8-15,-2-14-149 16,18-5-120-16,20 0-316 0</inkml:trace>
  <inkml:trace contextRef="#ctx0" brushRef="#br0" timeOffset="3515.7261">6790 3388 1497 0,'0'0'222'15,"0"0"-159"-15,0 0-54 16,0 0-9-16,0 0-26 15,0 0 12-15,0 0 14 0,0 103 13 16,10-41 19-16,2 20 6 16,6 17-25-16,-3 4-7 15,-2-22-5-15,-4-20-1 16,-3-26 8-16,2-7-7 16,-1 1 0-16,5 0 0 15,4-1-1-15,7-6 7 16,5-6-7-16,8-8-9 15,27-8-10-15,28-17-28 16,-8-10-107-16,-14-7-349 0</inkml:trace>
  <inkml:trace contextRef="#ctx0" brushRef="#br0" timeOffset="3968.8202">6715 3848 1288 0,'0'0'151'16,"0"0"-119"-16,0 0-32 16,0 0-19-16,0 0 12 15,0 0 7-15,0 0 89 16,124 44-11-16,-14-43-34 16,7-1-28-16,-1-10-3 15,-25-7-13-15,-30 3-1 16,-18 3 1-16,-7 1 0 15,0 0 1-15,-3-3 0 16,-2 1 0-16,-10-1 6 16,-9 1 3-16,-6 4 82 0,-6 0 46 15,0-1-50 1,-3 2-61-16,-9-1-27 0,-9 1-10 16,-7 1-2-16,-5 6-4 15,-3 0 2-15,2 7 0 16,-5 13 3-16,2 8 3 15,4 5 7-15,5 6-9 16,5 3 4-16,13 2 5 16,7 0-14-16,3-3 14 15,25-3 1-15,11-4-1 16,13-6 1-16,9-6-15 16,20-7-54-16,26-15-94 0,-20-2-188 15,-8-16-470-15</inkml:trace>
  <inkml:trace contextRef="#ctx0" brushRef="#br0" timeOffset="4375.1132">7731 3756 1016 0,'0'0'593'0,"0"0"-529"16,0 0-38-16,0 0-11 15,0 0-15-15,0 0 2 16,115 15-1-16,-72 5 1 15,0 7-2-15,-1 7 1 16,-9 7-1-16,-9 1-1 0,-12 2-19 16,-9-6-3-16,-3-5 11 15,-3-8 2-15,-14-9 8 16,-2-9 1-16,0-7 1 16,-1-10 16-16,-2-30-7 15,8-6-9-15,10-13 0 16,4-4-38-16,24 11 28 15,9 0 10-15,13 10 9 16,2 12 3-16,1 11 13 16,-1 11 23-16,-5 8 3 15,-6 4-16-15,-4 20 12 16,-6 12-15-16,-2 7-8 16,-4 10-17-16,-6 0-7 15,-3-1 0-15,0-5-22 16,-3-8-45-16,3-12-62 0,8-20-76 15,0-7-172-15,1-2-470 16</inkml:trace>
  <inkml:trace contextRef="#ctx0" brushRef="#br0" timeOffset="4593.8237">8847 3549 1547 0,'0'0'174'16,"0"0"-155"-16,0 0-19 15,-97 43 0-15,42-9 0 16,4 8 27-16,2 7 2 16,13 1-9-16,14 3-1 15,11-3-10-15,11-2 3 16,11-4 4-16,20-7-1 16,18-6 7-16,23-10-22 0,19-17-21 15,12-15-84-15,-15-16-104 16,-24-15-340-16</inkml:trace>
  <inkml:trace contextRef="#ctx0" brushRef="#br0" timeOffset="4921.972">9178 3677 1230 0,'0'0'179'16,"0"0"-163"-16,0 0-16 16,0 0 0-16,0 0 13 15,0 0 55-15,118 0 12 0,-76-6-23 16,-3-6-15-16,-2-5-7 15,-13-1 23-15,-7-1-17 16,-10 2 37-16,-7 2-25 16,-8 4-53-16,-20 5 0 15,-11 6-15-15,-10 0 3 16,-2 19 3-16,2 15-1 16,-6 21 9-16,10 22-7 15,9 17 8-15,18-8 1 16,18-18 7-16,3-23 3 15,27-18-3-15,22 7 1 16,29 1 2-16,29-8-11 16,8-17-11-16,-9-16-98 0,-36-17-159 15,-25-5-1086-15</inkml:trace>
  <inkml:trace contextRef="#ctx0" brushRef="#br0" timeOffset="5921.9546">11740 3587 464 0,'0'0'244'0,"0"0"-36"15,0 0-91-15,0 0-46 16,0 0-38-16,0 0 18 16,-109 63 17-16,66-22-7 0,1 7-3 15,9 7-18-15,4 3-5 16,15-4 4-16,11-7 4 15,3-5-17-15,13-12-4 16,17-5 26-16,9-10 20 16,6-5-18-16,7-7-21 15,0-3-10-15,0-11-4 16,-4-15-5-16,-12-9-4 16,-12-9-6-16,-15-5-15 15,-9-1-46-15,-9 5 21 16,-18 11 34-16,-9 12 6 15,-6 9-12-15,-7 10 6 16,0 3-1-16,10 0-3 0,11 9-56 16,14-1-98-16,38-8-137 15,18 0-11-15,13-8 107 16</inkml:trace>
  <inkml:trace contextRef="#ctx0" brushRef="#br0" timeOffset="6187.5825">12675 3251 1273 0,'0'0'113'15,"0"0"-76"-15,-90-2-10 16,37 8 4-16,-2 11 2 16,0 9-10-16,7 6-12 15,2 6 5-15,13 7 11 0,6 5-1 16,12 4-2-16,9 7-2 15,6 14-1-15,3 13-10 16,9-8-10-16,6-9 7 16,-6-14-8-16,-3-15 0 15,-1-5-65-15,-3 2-62 16,-5-15-76-16,-13-12-69 16,-5-10-340-16</inkml:trace>
  <inkml:trace contextRef="#ctx0" brushRef="#br0" timeOffset="6328.2514">12049 3899 1294 0,'0'0'306'16,"0"0"-204"-16,81-61-74 0,6 26-28 15,24-2 1-15,9-1-1 16,3 8-8-16,-13 3-92 16,-32 9-59-16,-20 4-196 15</inkml:trace>
  <inkml:trace contextRef="#ctx0" brushRef="#br0" timeOffset="6875.1321">13968 3621 1288 0,'0'0'189'0,"0"0"36"16,0 0-46-16,0 0-100 16,0 0-79-16,0 0-7 15,0 0-29-15,-4 25 13 16,11 6 16-16,6 9 2 16,-1 7 5-16,1 6 6 15,2-3-6-15,0-3 0 16,-6-8-73-16,-3-10-48 0,-6-19-51 15,0-10-76-15,0-3-37 0</inkml:trace>
  <inkml:trace contextRef="#ctx0" brushRef="#br0" timeOffset="7015.7175">13942 3234 1667 0,'0'0'140'16,"0"0"-140"-16,0 0-23 15,0 0-128-15,0 0-68 16,91 60-55-16,-54-20-222 0</inkml:trace>
  <inkml:trace contextRef="#ctx0" brushRef="#br0" timeOffset="7421.9727">14172 3717 1204 0,'0'0'248'0,"0"0"-64"15,0 0-55-15,0 0-87 16,0 0-32-16,0 0-10 16,97 0-1-16,-57 18 0 15,2 7 1-15,-2 6 1 16,-2 3 1-16,-3 1-1 16,-14 0 0-16,-3-3-1 15,-9-6-29-15,-9-4-18 16,0-6 15-16,-12-8 11 0,-11-8 20 15,0-3 0-15,-4-21 0 16,9-10-12-16,1-7-13 16,16-1 26-16,2 0 13 15,28 2-1 1,14 5-12-16,11 5-1 0,5 7 1 16,6 8 1-16,-7 11 23 15,-5 4-11-15,-5 14-12 16,-8 18 17-16,-5 11-17 15,-5 9-1-15,-5 6 0 16,-5-2-21-16,-4-4-12 16,-6-8-47-16,5-17-92 0,-4-13-132 15,-2-14-309-15</inkml:trace>
  <inkml:trace contextRef="#ctx0" brushRef="#br0" timeOffset="7718.8595">15169 3533 1058 0,'0'0'784'16,"0"0"-778"-16,0 0-6 16,0 0-82-16,0 0 46 15,71 115 25-15,-43-56 11 16,2 5 0-16,0 0 0 16,-8-16 0-16,7-3 1 15,-10-12-1-15,-1-15 1 16,-9-12 0-16,-3-6 24 15,1-40 105-15,5-36-103 0,2-29-27 16,-1 7-8-16,-3 20 8 16,1 33 5-16,4 25 42 15,0 2-32-15,5 0-15 16,9 2-24-16,7 6-49 16,3 8-51-16,29 2-84 15,-6 1-178-15,-10 7-708 0</inkml:trace>
  <inkml:trace contextRef="#ctx0" brushRef="#br0" timeOffset="8328.2705">15962 3611 697 0,'0'0'225'16,"0"0"-164"-16,0 0-39 16,0 0 18-16,0 0 116 15,0 0 28-15,0 0-31 0,96 23-69 16,-54-32-37-16,-3-7-28 15,-3-2-3-15,-7-3 0 16,-13-3-1-16,-10-2-4 16,-6 4 18-16,-9 1-29 15,-23 5-37-15,-11 6-14 16,-5 10 20-16,-5 0 17 16,1 19-1-16,4 13 9 15,-4 21-5-15,10 21 10 16,10-1 0-16,15-2 0 0,17-9-5 15,7-17 6 1,22 3 1-16,10-1 33 0,13-12 1 16,9-13-6-16,3-9-1 15,5-13-8-15,-5 0-8 16,0-17-11-16,-7-12 9 16,-5-9 3-16,-6-7-1 15,-7-6 1-15,-6-7 37 16,-10-1 41-16,-6-2-24 15,-2 3-28-15,-9 9 13 16,0 8-6-16,-3 9-32 16,0 10-13-16,0 7-1 15,2 5-1-15,1 6-21 16,4 4-31-16,6 0-32 16,3 12 36-16,8 13 29 0,5 9-1 15,-4 9-26-15,2 2-7 16,-10 2 13-16,-4-1 22 15,-2-1 12-15,-6-1 6 16,-2-3-5-16,-3-3 6 16,2-4 0-16,-2-5 0 15,7-9-17-15,3-7-68 16,19-12-40-16,43-18 74 16,-4-14-30-16,-1-12-576 0</inkml:trace>
  <inkml:trace contextRef="#ctx0" brushRef="#br0" timeOffset="8593.873">17382 3487 1141 0,'0'0'350'0,"0"0"-254"16,0 0-65-16,-77-5-30 15,28 7 0-15,-1 10-1 16,4 7 0-16,9 3 0 16,11 4-9-16,16 0 8 15,10 4 0-15,7 1 1 16,28 4 26-16,8 2 7 15,8 3-11-15,1-1-14 16,-3-1 3-16,-10-1-5 16,-10-4-4-16,-7-3 0 15,-14-3-1-15,-8-1 7 16,-4-4-8-16,-23-2 1 16,-7-4-1-16,-9-8-6 15,-5-11-68-15,15-15-18 16,7-14-156-16</inkml:trace>
  <inkml:trace contextRef="#ctx0" brushRef="#br0" timeOffset="8906.3754">17778 3690 1137 0,'0'0'175'16,"91"0"-15"-16,-39 0-61 16,6 0-16-16,-9 0-42 15,-6-5-22-15,-7-2-9 16,-12-3 6-16,-10-3 28 15,-11-4 27-15,-3-2-71 0,-22-1 0 16,-14 3-30 0,-12 8 14-16,-12 7 8 0,-17 2-3 15,5 20 3 1,1 7 8-16,6 8-1 0,23 3-9 16,8 8 10-16,19 4 13 15,15 2 4-15,15 2 17 16,42 4 30-16,27-4 11 15,30-15-24-15,9-15-20 16,-13-24-31-16,-18-16-35 16,-34-11-138-16,-16-7-346 0</inkml:trace>
  <inkml:trace contextRef="#ctx0" brushRef="#br0" timeOffset="9640.761">19281 3763 1086 0,'0'0'139'0,"0"0"-109"15,0 0-20-15,94 27-10 16,-56-17-1-16,2-4 1 16,3-5 0-16,3-1 1 15,1-9 17-15,-1-9-6 16,-6-5 4-16,-5-3-4 16,-15-3-1-16,-8 1 4 15,-10 0 2-15,-2 3-5 16,-24 3-8-16,-13 10-4 15,-27 7 0-15,-2 5 2 16,-4 5 13-16,-8 13-6 16,19 6 20-16,1 4 6 15,8 5-9-15,16 2-10 0,5 4 11 16,15 4-5-16,11 0 1 16,3 3-7-16,23-4 12 15,19-5 14-15,30-5 1 16,18-9-24-16,18-16-19 15,5-9-26-15,-9-37-79 16,-36-2-145-16,-23-2-623 0</inkml:trace>
  <inkml:trace contextRef="#ctx0" brushRef="#br0" timeOffset="9875.1479">20002 3119 1536 0,'0'0'152'15,"0"0"-145"1,0 0-7-16,0 0-17 0,-26 74 17 16,21-16 4-16,5 24 25 15,0 18 18-15,18 6-21 16,-2-7-13-16,-1-12-4 16,-4-22-8-16,-1-12 0 15,-3-13-1-15,-1-7-13 16,3 0-44-16,12-3-70 15,-2-6-118-15,3-17-130 0</inkml:trace>
  <inkml:trace contextRef="#ctx0" brushRef="#br0" timeOffset="10218.8997">20441 3843 1335 0,'0'0'189'0,"0"0"-143"16,0 0-9-16,0 0-17 15,0 0-1-15,87-16 1 16,-49 0-5-16,2-5-3 16,1-5-6-16,-4-1 2 15,-8-5-2-15,-7 1 3 16,-9-1-9-16,-10 5-10 16,-3 4 9-16,-10 9-5 15,-18 7-19-15,-8 7 16 16,-9 0 2-16,-4 16 6 15,-4 9 0-15,5 8-6 16,10 4 6-16,5 8 1 0,10 2 7 16,11 4 3-16,12 1-1 15,3-1 1-15,27-6 0 16,14-5 3-16,21-9-13 16,25-14-6-16,14-17-74 15,-19-3-127-15,-20-18-504 0</inkml:trace>
  <inkml:trace contextRef="#ctx0" brushRef="#br0" timeOffset="10765.7801">21041 3611 1390 0,'0'0'256'16,"0"0"-178"-16,0 0-56 16,97-24-16-16,-54 24-5 0,8 4-1 15,-2 16 0-15,-4 8-1 16,-9 8 1-16,-7 6 0 15,-9 1 0-15,-14 0-20 16,-6-5-2-16,0-7 7 16,-11-10-1-16,-7-11 10 15,2-10 6-15,-8-6 1 16,2-22-1-16,3-11 0 16,6-8-6-16,12-1-21 15,1 7 17-15,20 10 10 16,16 10-7-16,12 13-9 15,4 8 6-15,7 4-2 16,-3 21-1-16,-4 9 11 16,-7 7 2-16,-10 2 0 0,-9-1 0 15,-6-8 0-15,-11-5-1 16,-3-10-8-16,-6-10-26 16,0-9 3-16,0 0 22 15,-5-19 10-15,-2-17 0 16,4-12-1-16,3-8-22 15,10-1-12-15,19 7 35 16,9 7 23-16,7 12-11 16,5 10-3-16,2 8 4 15,-3 10 4-15,-4 3 15 16,-2 9 6-16,-11 15 3 16,-3 8 11-16,-8 11-10 0,-3 6-24 15,-8 9-5-15,0 3 3 16,-4-1-15-16,0-5 8 15,1-10-9-15,6-13-59 16,23-23-82-16,-4-9-80 16,3-5-331-16</inkml:trace>
  <inkml:trace contextRef="#ctx0" brushRef="#br0" timeOffset="11093.9018">22609 3690 1181 0,'0'0'208'15,"0"0"-177"-15,0 0-5 16,80 0 3-16,-38 0 9 0,7 0 5 16,2-5 7-16,1-9-15 15,-6-1-12-15,-10-5 5 16,-12 0-12-16,-11 0 22 16,-11 2-2-16,-2 3-36 15,-22 4-6-15,-19 5-29 16,-9 6 18-16,-10 0 7 15,-1 17 1-15,1 7 7 16,11 8 1-16,4 5-7 16,14 5 2-16,13 2 6 15,15 2 0-15,3 1 6 16,19-2 6-16,23-2 13 16,23-4-9-16,26-9-16 0,23-22-12 15,-16-6-112 1,-18-6-229-16</inkml:trace>
  <inkml:trace contextRef="#ctx0" brushRef="#br0" timeOffset="11468.9147">23319 3575 1365 0,'0'0'183'16,"0"0"-113"-16,0 0-57 16,0 0-11-16,110 21 7 15,-68 5 10-15,-2 5 10 16,-3 6-5-16,-9 4-14 15,-9 1-9-15,-12 2-1 16,-7-4-2-16,0-2-11 16,-16-9 0-16,-5-11 6 15,-3-12-2-15,3-6 2 16,-1-20 1-16,4-28-6 0,10-26-20 16,8-1-25-16,0 7 30 15,23 16 8-15,6 21 19 16,9 6 0-16,9 3 1 15,1 16-1-15,3 6 1 16,-5 12 12-16,-3 19 9 16,-8 8 35-16,-7 9-23 15,-8 5-12-15,-6 0-16 16,-4-2-5-16,-4-6-1 16,-1-7-23-16,1-11-47 15,12-23-62-15,2-4-176 16,2-12-309-16</inkml:trace>
  <inkml:trace contextRef="#ctx0" brushRef="#br0" timeOffset="11703.2923">24278 3170 1595 0,'0'0'137'0,"0"0"-137"15,0 0-32-15,0 0 1 16,9 102 31-16,-5-17 9 15,2 22 25-15,0 9 15 16,0-9-9-16,2-13-7 16,-4-23-9-16,1-16-14 15,-2-14-8-15,-2-8 4 16,2-2-5-16,-1-2-1 0,-1-3-49 16,-1-18-97-16,0-8-121 15,0 0-232-15</inkml:trace>
  <inkml:trace contextRef="#ctx0" brushRef="#br0" timeOffset="11922.0396">24065 3781 1332 0,'0'0'168'0,"0"0"-46"16,0 0-55-16,91-49-40 15,-21 27-19-15,-2 2 1 16,6 0 0-16,-2 3-2 15,-15 5 2-15,3-1-8 0,-9 3-1 16,-9 3-10 0,-5 1-31-16,-6 3-46 0,5-3-63 15,-8 1-136-15,-5-1-516 0</inkml:trace>
  <inkml:trace contextRef="#ctx0" brushRef="#br0" timeOffset="13265.8125">26274 2756 335 0,'0'0'700'0,"0"0"-648"15,-88 47-32-15,45-15-4 16,0 3-3-16,2 6 16 15,4 5 28-15,0 21 1 16,-5 20 21-16,3 26-3 16,6 13-33-16,11 5-8 15,13 2-6-15,9-6-3 16,0-2-12-16,11-10 4 16,14-15-4-16,9-13 3 15,5-18-1-15,-3-14-1 0,-1-14-7 16,7-6 3-1,24 5-11-15,27-6-5 0,30-17-49 16,-15-13-52-16,-23-8-202 16</inkml:trace>
  <inkml:trace contextRef="#ctx0" brushRef="#br0" timeOffset="13859.5675">26896 3695 897 0,'0'0'113'16,"0"0"46"-16,0 0-11 16,0 0-35-16,0 0-17 15,-3-77-57-15,-9 77-29 16,-7 0-10-16,-11 7-11 16,-7 18 6-16,-7 12 5 15,-2 10 1-15,7 9 0 16,10 3 0-16,9-1-1 0,16-6 1 15,4-6-1 1,15-10 2-16,17-6 11 0,12-9 3 16,11-8-5-16,6-9 4 15,5-4-2-15,-3-6-12 16,-5-16 5-16,-8-11-4 16,-9-8 5-16,-10-5-7 15,-9-2-15-15,-10 5 15 16,-6 12 21-16,-3 13 11 15,-3 10-7-15,0 5-25 16,0 3-12-16,0 3-7 16,0 14-4-16,0 10 11 15,0 12 11-15,0 6 0 0,5 0 0 16,11 0 0 0,6-6 0-16,4-6-6 0,1-8 4 15,1-6-16-15,11-18-38 16,-9-1-47-16,-8-5-83 0</inkml:trace>
  <inkml:trace contextRef="#ctx0" brushRef="#br0" timeOffset="14140.8243">26553 3288 1101 0,'0'0'151'0,"0"0"-102"15,0 0-30-15,0 0-5 16,107-17-5-16,-63 7 17 16,2 0-9-16,-3 0 1 15,-2 1-1-15,-7 0-16 16,-6 2 6-16,-5 0-7 15,-6 1-12-15,-4 1-29 16,0-3-78-16,-1 1-109 16,-2 0-112-16</inkml:trace>
  <inkml:trace contextRef="#ctx0" brushRef="#br0" timeOffset="14453.3731">27131 2860 157 0,'0'0'862'0,"0"0"-737"16,0 0 14-16,0 0-41 15,0 0-33-15,0 0-40 16,0 0-19-16,0-18-6 16,0 29-18-16,0 6 18 15,0 7 2-15,1 3 17 16,4 4 1-16,2 1 8 15,0 2-8-15,2 1-1 0,0 1-2 16,3 3-6 0,0 1-1-16,0 2-10 0,1-1 1 15,0 0 8-15,0-2-9 16,-1-3-31-16,-3-3-56 16,6 7-94-16,-3-9-83 15,-3-6-92-15</inkml:trace>
  <inkml:trace contextRef="#ctx0" brushRef="#br0" timeOffset="15687.7241">27650 2871 819 0,'0'0'120'15,"0"0"-43"-15,0 0 27 16,0 0-10-16,0 0-27 15,0 0-15-15,0 0-12 16,0-1 1-16,1 1-15 16,8 0-10-16,4 3-9 15,6 5-5-15,4 3 8 16,6 4-3-16,2 0 9 16,5 2 6-16,0 3-3 15,3-1 3-15,2 1-6 16,-3 3-5-16,-1 0-3 0,-1 0 2 15,-5 4-3-15,-1 3-5 16,-3 1 9-16,-3 4 2 16,-4 2 2-16,-2 4-9 15,0 1 2-15,-3 2 1 16,-2 1-8-16,1 2 6 16,-2 2-5-16,0 1 7 15,-2 1-9-15,1 2 1 16,-4 0 1-16,1 1-1 15,-2 1-1-15,-1-1 2 16,-2-2-2-16,-1-3 1 16,-2-2-1-16,0-6 1 0,0-3 0 15,0-3 0-15,-5-1 0 16,-3-4-1-16,-1-2 1 16,0-3 0-16,-5-1-1 15,-1 0 0-15,-2-1 0 16,-3 0 1-16,-5 0-1 15,-1 0 0-15,-3 0 6 16,-1-1-6-16,-2-2-1 16,-1-2 0-16,1-1 1 15,-1-3-7-15,4-4-41 16,-2-8-41-16,6-2-84 16,11 0-164-16</inkml:trace>
  <inkml:trace contextRef="#ctx0" brushRef="#br0" timeOffset="16578.3591">29006 3300 523 0,'0'0'91'16,"0"0"-69"-16,0 0-9 15,0 0 16-15,0 0 23 16,0 0 23-16,0 0-7 16,-2 19-35-16,-5-15-14 15,-6 3 14-15,-4 1-10 16,-5 1 6-16,-1-2-2 16,5-3-8-16,4-1-3 15,6-2 10-15,5-1 22 16,3 0 21-16,0 0 24 0,0-4-15 15,0-6-47-15,0 0-20 16,6 2-3-16,0 1-8 16,-1 3 0-16,-1 2-10 15,0 2-23-15,1 0-80 16,2 11-42-16,-1 5-39 16,0-2-89-16</inkml:trace>
  <inkml:trace contextRef="#ctx0" brushRef="#br0" timeOffset="17109.6436">29021 4158 590 0,'0'0'89'16,"0"0"-50"-16,0 0 77 15,0 0-14-15,0 0-21 16,0 0-6-16,0 0-23 16,3 19 1-16,-3-18-17 15,0 1-13-15,0-2-6 16,0 0-1-16,0 0 3 15,0 0 4-15,0 0 5 0,0-2 39 16,0-6-15 0,0-2-35-16,0 0-4 0,0 3 3 15,0 2 13-15,4 3 9 16,1 0-1-16,1 1-16 16,1 1-9-16,2-2-10 15,1 2-2-15,-2 0 0 16,-3 0 0-16,-4 0-8 15,-1 0-9-15,0 0-46 16,-4 0 21-16,-9 0 35 16,-3 2 6-16,-2-2 1 15,0 0 0-15,5 0 18 16,3-3 30-16,8-4 30 0,2-2-35 16,0 2-23-16,2 2-11 15,8 1-9-15,3 4-38 16,-4 0-80-16,-1 1-170 0</inkml:trace>
  <inkml:trace contextRef="#ctx0" brushRef="#br0" timeOffset="27000.5286">3300 5410 29 0,'0'0'162'16,"0"0"-155"-16,0 0-7 15,0 0-71-15,0 0 22 16</inkml:trace>
  <inkml:trace contextRef="#ctx0" brushRef="#br0" timeOffset="27594.1391">3309 5260 411 0,'0'0'283'16,"0"0"-118"-16,0 0 10 15,0 0-47-15,0 0-38 16,0 0-23-16,0 0-19 15,-6-17-21-15,6 17-17 16,0 0-8-16,0 0-1 0,0 0 0 16,0 0 0-16,0 0 6 15,0 0-1-15,0 0 3 16,0 0 1-16,0 0 2 16,0 0-12-16,0 0 7 15,0 0-5-15,0 0-1 16,0 0 7-16,0 0-1 15,0 0 0-15,0 0 9 16,0 0 7-16,0 0-5 16,0 0-11-16,0 0 0 15,0 0-7-15,0 6-1 16,3 5-8-16,0 12 9 16,7 7-1-16,-1 7 1 0,-1 6-1 15,5 5 1-15,-4 0 1 16,3 0-1-16,0-1 0 15,-3-4 2-15,-3 0-2 16,1-3 1-16,-1 0-1 16,-3-1 0-16,0 0 1 15,2-7 1-15,1-5-2 16,-3-9 0-16,4-5-8 16,-1-9-37-16,-3-4-57 15,12-22 12-15,0-8-69 16,-6-8-523-16</inkml:trace>
  <inkml:trace contextRef="#ctx0" brushRef="#br0" timeOffset="27891.0194">2991 5323 985 0,'0'0'129'16,"0"0"-74"-16,0 0-21 16,0 0-2-16,0 0 36 15,0 0 21-15,0 0-9 16,-12-30-25-16,40 20-44 0,8-3-10 16,12 2 0-16,7-2 0 15,2 2-1-15,1 3-19 16,0 1-25-16,-4 4-75 15,0 3-99-15,-10 0-74 16,-17 4-406-16</inkml:trace>
  <inkml:trace contextRef="#ctx0" brushRef="#br0" timeOffset="28109.8997">3239 5888 114 0,'0'0'767'16,"0"0"-683"-16,0 0-55 16,0 0-11-16,0 0 47 0,0 0 53 15,0 0 50-15,80 27-59 16,-29-31-50-16,6-6-30 16,7-6-19-16,-1-2-10 15,-5 0-23-15,13-10-55 16,-14 5-96-16,-14 0-207 0</inkml:trace>
  <inkml:trace contextRef="#ctx0" brushRef="#br0" timeOffset="28453.5322">4147 5119 1283 0,'0'0'140'16,"0"0"-85"-16,0 0-42 16,0 0-13-16,0 0-14 15,0 0 1-15,-80-11 1 16,66 28 5-16,4 10-3 16,4 6 4-16,3 9 6 15,3 8 0-15,0 8 1 16,0 6 12-16,3 2-11 15,6 0 11-15,1 1-6 16,2-8 11-16,-4-4-10 0,2-7-8 16,-4-6 1-1,0-2 0-15,-6-5 1 0,0-4-2 16,0-5-41-16,-9-11-68 16,-7-7-122-16,-1-8-271 0</inkml:trace>
  <inkml:trace contextRef="#ctx0" brushRef="#br0" timeOffset="28656.6605">3749 5570 111 0,'0'0'1246'16,"0"0"-1106"-16,0 0-73 16,0 0-27-16,0 0 23 15,0 0 3-15,130-54-46 16,-24 23-11-16,1 2 4 0,-19 7-1 15,-27 8-12-15,-16 4 0 16,24 0-58-16,-11 3-127 16,-9-1-364-16</inkml:trace>
  <inkml:trace contextRef="#ctx0" brushRef="#br0" timeOffset="32359.8622">5997 5289 479 0,'0'0'269'16,"0"0"-108"-16,0 0 62 15,0 0-23-15,0 0-77 16,0 0-52-16,0 0-26 15,-37-25-32-15,3 34-13 16,-8 11 0-16,-3 7-2 16,-1 11 1-16,7 7-10 15,9 6 10-15,8-1 0 16,16 0 1-16,6-6-1 16,9-8-1-16,21-6 2 15,10-8 13-15,6-6 28 16,5-9-9-16,3-7-4 15,-5 0-5-15,-7-16 3 16,-5-7-2-16,-13-7-11 16,-6-6 1-16,-15-4-14 15,-3-6-34-15,-11 0 3 0,-14-1-21 16,-5 12-1-16,0 7 17 16,2 11 8-16,1 11-68 15,-4 6-82-15,10 14-59 16,6 3-122-16</inkml:trace>
  <inkml:trace contextRef="#ctx0" brushRef="#br0" timeOffset="32609.8467">6417 5270 1342 0,'0'0'163'15,"0"0"-71"-15,0 0-60 16,0 0-32-16,0 0-19 15,0 0 13-15,-11 106 6 16,11-30 2-16,11 23-1 16,11 6 7-16,2-16-6 15,-6-25 8-15,-5-21-9 16,-4-4-1-16,-1 8 1 16,-1 1-1-16,-4-2-19 15,-3-13-46-15,0-26-50 16,-10-7-49-16,-7-10-21 0</inkml:trace>
  <inkml:trace contextRef="#ctx0" brushRef="#br0" timeOffset="32844.2149">6326 5404 1443 0,'0'0'131'0,"0"0"-67"16,0 0-39-16,98-62-24 15,-50 54-1-15,10 5-2 16,3 3-4-16,-1 0 6 15,-8 14-1-15,-7 6 0 16,-17 5-19-16,-14 6-35 16,-14 4 17-16,-17 2 23 15,-29-2 5-15,-11-2 10 16,-8-8-2-16,-4-11 1 16,5-7 0-16,7-7-42 15,20-19-129-15,13-8-127 16,24-3-490-16</inkml:trace>
  <inkml:trace contextRef="#ctx0" brushRef="#br0" timeOffset="33156.727">7058 5431 354 0,'0'0'340'16,"0"0"-197"-16,0 0 22 16,0 0-63-16,82 13-47 15,-58-13-4-15,7 0 17 16,8-9-3-16,3-8-17 15,4-5-13-15,-7-2-9 16,-6-2 12-16,-11 1-8 16,-13 3 10-16,-9 3 3 15,-9 6-12-15,-22 6-31 0,-15 7-34 16,-11 0 23-16,-7 20 4 16,1 10 1-16,5 3 6 15,10 6 0-15,15 0 0 16,8 1 1-16,19-2-1 15,6-2-1-15,15-1-5 16,34-5-41-16,42-13-40 16,-10-8-103-16,1-9-718 0</inkml:trace>
  <inkml:trace contextRef="#ctx0" brushRef="#br0" timeOffset="33484.8501">7610 5677 783 0,'0'0'263'15,"0"0"3"-15,0 0 16 16,0 0-38-16,0 0-120 16,60-74-93-16,-24 29-30 15,5-9-1-15,-2-5 1 16,0 0-1-16,-9 7-13 16,-8 5-18-16,-10 10 9 15,-7 16-16-15,-5 12-10 16,0 9-30-16,-8 0-89 15,-4 9 56-15,2 10 49 16,4 0 25-16,6 3 18 16,0 2 12-16,16-1 7 15,7 6 0-15,2 2 13 0,2 4-2 16,1 2 5-16,-4 1-3 16,-3 4-7-16,-3 1-4 15,-6 0-2-15,12 0-41 16,-2-11-206-16,-3-15-111 0</inkml:trace>
  <inkml:trace contextRef="#ctx0" brushRef="#br0" timeOffset="33797.3602">8398 5264 887 0,'0'0'649'15,"0"0"-584"-15,0 0-65 16,0 0-10-16,0 0 9 15,-103 96 0-15,88-63 1 0,9-5-1 16,6-4-9-16,6-8 10 16,16-8 1-16,8-6 9 15,6-2 15-15,0-12-5 16,-2-6-8-16,-7 0 1 16,-5 4-3-16,-14 4 11 15,-2 7 65-15,-6 3-48 16,0 6-38-16,0 15-41 15,0 8 28-15,0 8 13 16,6 2-1-16,7 3-6 16,4-6-48-16,2-6-58 15,20-15-61-15,-3-7-111 16,1-8 1-16</inkml:trace>
  <inkml:trace contextRef="#ctx0" brushRef="#br0" timeOffset="34000.4866">9004 5000 529 0,'0'0'1110'0,"0"0"-964"16,0 0-133-16,0 0-13 15,0 0-22-15,16 119 22 16,2-47 6-16,6 20 7 16,-2 17 2-16,-1-1-8 15,-6-19-7-15,-6-27 0 16,-4-27-107-16,-5-5-57 15,0-6-145-15,0-11-274 0</inkml:trace>
  <inkml:trace contextRef="#ctx0" brushRef="#br0" timeOffset="34281.7391">8750 5410 529 0,'0'0'925'0,"0"0"-827"16,137-20-74-16,-20 10-4 15,17-1 5-15,-12 0-9 16,-25-1 0-16,-31 4-7 16,-21 2-8-16,-9 3 0 15,5 2 1-15,-5 1-2 0,-3 0 1 16,-11 10 4 0,-11 10 3-16,-5 7-1 0,-2 6 2 15,-4 7 10-15,0 5 0 16,0 2-8-16,0-4-3 15,-4-2-2-15,4-5-6 16,0-10-75-16,13-16-66 16,6-7-130-16,4-3-114 0</inkml:trace>
  <inkml:trace contextRef="#ctx0" brushRef="#br0" timeOffset="34437.9897">9769 5089 1485 0,'0'0'192'0,"0"0"-192"16,0 0-46-16,0 0-16 16,0 0-26-16,55 102-143 15,14-48-73-15,-8-9 16 16,-5-7-108-16</inkml:trace>
  <inkml:trace contextRef="#ctx0" brushRef="#br0" timeOffset="34672.4376">10142 5392 438 0,'0'0'104'16,"0"0"30"-16,-42 73 90 15,8-31 17-15,-2 6-41 16,-1 0-78-16,8-2-47 16,13-9-46-16,10-7-11 15,6-6 8-15,18-11 40 16,19-7 61-16,8-6-18 0,10-3-53 16,2-18-29-16,-3-9-14 15,-11-11-3-15,-11-9-10 16,-12-3-17-16,-14 1-18 15,-6 8-3-15,-19 14 23 16,-17 19 2-16,-10 11-7 16,-8 11-1-16,-6 22-52 15,-11 29-67-15,20-7-88 16,18-9-350-16</inkml:trace>
  <inkml:trace contextRef="#ctx0" brushRef="#br0" timeOffset="35031.7573">10484 5455 1252 0,'0'0'247'16,"0"0"-39"-16,0 0-134 15,0 0-53-15,85 4-11 16,-57 18-1-16,5 4-9 0,0 5-1 16,-2 2 1-16,-7 0 0 15,-5-1 0-15,-5-4-10 16,-11-7-14-16,0-6-14 15,-3-6-26-15,0-8 20 16,0-1 44-16,0-14 29 16,10-16-4-16,8-27-16 15,9-2-9-15,9-3-44 16,7 3-61-16,2 26 88 16,1 6 17-16,-3 21 39 15,-4 6-2-15,-9 27 9 16,-10 12-12-16,-10 10-17 0,-10 4-16 15,0 5-1-15,-14-1-54 16,-2-7-51-16,16-10-109 16,6-12-95-16,21-21 13 0</inkml:trace>
  <inkml:trace contextRef="#ctx0" brushRef="#br0" timeOffset="35281.7506">11575 5205 1320 0,'0'0'58'16,"0"0"-58"-16,-101 36-100 0,49-7-55 16,6 11 51-16,16 0 77 15,18 0 27-15,12-2 13 16,18-4 129-16,16-1 20 16,8-4-40-16,0-2-70 15,-2 1-24-15,-4-3-15 16,-11 0-12-16,-11-4 16 15,-14 0 1-15,0 1-17 16,-20 1 16-16,-16 3 2 16,-35 3-19-16,3-5-20 15,6-10-207-15</inkml:trace>
  <inkml:trace contextRef="#ctx0" brushRef="#br0" timeOffset="36750.5268">13633 5484 1114 0,'0'0'138'16,"0"0"-104"-16,0 0-12 16,0 0-10-16,-123-16-12 15,76 33 1-15,0 8 0 16,0 6 6-16,6 6 5 15,9 1 4-15,8-1-10 16,12-5-5-16,8-4 9 16,4-5-9-16,7-7 15 15,11-4 13-15,12-6 3 16,3-5-8-16,2-1-2 16,7-5-4-16,-3-11-7 15,0-8-2-15,-9 1-8 0,-7-3 1 16,-3 0 3-16,-11 5-5 15,-6 5 0-15,-3 9-1 16,0 7 1-16,0 4-46 16,-6 24-4-16,0 10 33 15,-1 10 16-15,7 4-6 16,4-4-1-16,17-6-6 16,12-12-15-16,4-10 21 15,8-13 8-15,4-7 1 16,-1-6 12-16,-2-18-4 0,-1-9 0 15,-11-7-8 1,-7-9 0-16,-11-7-1 0,-9-1-10 16,-7-6 2-16,0 5 6 15,-4 9 2-15,-9 11 19 16,4 11 6-16,-3 12-21 16,3 6-4-16,3 5-33 15,6 4-22-15,0 0-45 16,1 3-6-16,19 9 65 15,1 5 28-15,9 4 11 16,7 5 2-16,-2 2-1 16,4 0 0-16,-1 6 1 15,-5-1 0-15,-7 2 0 16,-3 2-1-16,-8-1 1 16,-4 4 2-16,-4-1 12 0,-1 1-4 15,0-5-1 1,-2-5-4-16,5-9-5 0,21-21-46 15,-4 0-162-15,6-20-450 0</inkml:trace>
  <inkml:trace contextRef="#ctx0" brushRef="#br0" timeOffset="37078.6663">14588 5531 1228 0,'0'0'176'0,"0"0"-134"16,0 0-13-16,0 0-22 15,0 0-6-15,83-32 0 16,-50 17 1-16,3-4-2 0,-6-1 3 16,-6 0 3-16,-6 1 7 15,-15-2 20-15,-3 2-7 16,-13 3-26-16,-16 7-29 16,-14 9 18-16,-11 0 2 15,-5 19 8-15,0 13-6 16,1 7 7-16,9 8 5 15,10 5 7-15,16-1 5 16,20 2 1-16,6-5-1 16,46 0 28-16,38-4 41 15,34-13-26-15,12-14-25 16,-3-17-35-16,-20-7-52 16,-41-14-152-16,-21-3-501 0</inkml:trace>
  <inkml:trace contextRef="#ctx0" brushRef="#br0" timeOffset="37672.4101">16756 5545 599 0,'0'0'801'16,"0"0"-723"-16,0 0-59 15,0 0-17-15,0 0 5 16,83 9-1-16,6-9 24 16,38-4 37-16,15-15-17 15,-2-1-14-15,-17 0-7 16,-38 4-13-16,-24 2-7 15,-16 2-2-15,-6 2-5 16,-2-1-1-16,-6 1-1 16,-5 1 0-16,-12 2-17 15,-14 0-41-15,-6 1-95 16,-14-1-133-16</inkml:trace>
  <inkml:trace contextRef="#ctx0" brushRef="#br0" timeOffset="37953.6755">17240 5243 126 0,'0'0'1193'0,"0"0"-1035"16,0 0-104-16,0 0-37 15,0 0-17-15,0 0-11 16,0 0 3-16,-4 51 8 0,4-18 31 15,0 8 14-15,-2 7 9 16,2 5-5-16,-1 3-9 16,1 3-24-16,0-2-15 15,0-2 14-15,0 1-15 16,12-4-13-16,9-7-66 16,33-6-78-16,-5-10-114 15,7-17-136-15</inkml:trace>
  <inkml:trace contextRef="#ctx0" brushRef="#br0" timeOffset="38328.7231">19476 5379 1474 0,'0'0'160'16,"0"0"-117"-16,0 0-43 15,0 0-63-15,-126-19 40 16,67 39 21-16,-4 10 2 16,3 8-2-16,11 7 2 15,11 2 11-15,18-2-9 16,13-4 4-16,11-7-5 16,31-8 13-16,30-3 33 15,26-16-18-15,19-7-13 16,-6-20-16-16,-22-9-1 15,-28-2 0-15,-22-5-7 16,-2-6-9-16,-7-12-30 0,-7-6 2 16,-16 2 29-16,-8 10 2 15,-19 11 3-15,-13 13 0 16,-8 13-30-16,-1 9-45 16,-11 5-92-16,16 13-94 15,15 0-422-15</inkml:trace>
  <inkml:trace contextRef="#ctx0" brushRef="#br0" timeOffset="38844.3447">19816 5654 85 0,'0'0'1153'0,"0"0"-978"15,0 0 13-15,0 0-60 16,0 0-66-16,0 0-29 15,46-97-5-15,-30 54-21 16,7-3-5-16,-3-4-1 16,6 2-1-16,-8 6-14 15,3 8-8-15,-11 9-11 16,-1 9-7-16,-9 9-28 16,0 6-13-16,-3 1-40 15,-7 1 22-15,-2 12 66 16,0 1 17-16,7 3-4 15,5 4 10-15,0 2 8 0,17 2 2 16,2 2 0-16,13 3 11 16,3-1 2-16,2 1-2 15,1-1-9-15,-2-2 5 16,-10 3-7-16,-5-3-1 16,-12-1 1-16,-9 1-1 15,-3 0 1-15,-22 1-1 16,-9 5 1-16,-1-3 0 15,2-4 12-15,10-2 4 16,6-5 7-16,13-5 3 16,4-4 0-16,15-1 48 15,30 0 76-15,29-1-48 16,4-1-59-16,1-2-26 16,-12-5-17-16,-15 0-32 15,23-9-114-15,-14-2-79 0,-9-7-630 0</inkml:trace>
  <inkml:trace contextRef="#ctx0" brushRef="#br0" timeOffset="39359.9798">21973 5171 532 0,'0'0'697'16,"0"0"-623"-16,0 0-66 15,0 0-8-15,0 0-20 16,0 0 3-16,0 0 10 16,-10-3 7-16,5 3 0 15,3 2 0-15,1-2-1 16,1 1 1-16,-2-1 0 16,2 0 0-16,0 0-46 15,0 0-104-15,0 0-70 16,0 0 8-16,0 0-77 15,-1 0 92-15</inkml:trace>
  <inkml:trace contextRef="#ctx0" brushRef="#br0" timeOffset="39781.8326">22599 5338 1024 0,'0'0'187'15,"0"0"-133"-15,0 0-36 16,0 0-16-16,0 0 8 16,0 0 15-16,-104 76 36 15,62-45-9-15,-3 8 2 16,-4 1-11-16,-1 4-1 16,-1 2-11-16,-1 3-11 15,0-3-7-15,4 1-5 16,2-4-7-16,4-1 6 15,4-8-6-15,8-5-1 0,8-8-33 16,3-8-46 0,5-13-82-16,5-7-127 0,5-14-565 0</inkml:trace>
  <inkml:trace contextRef="#ctx0" brushRef="#br0" timeOffset="40094.3292">21933 5395 1375 0,'0'0'189'0,"0"0"-141"15,0 0-24-15,0 0 3 16,0 0-19-16,0 0-8 16,0 0-2-16,13 21 2 15,4 4 6-15,6 8 16 0,9 6 20 16,7 8-4-16,2 2-3 15,9 5-11-15,-1-2-10 16,2 0-8-16,-2-1 5 16,1-3-10-16,-3-3-1 15,-3-7 2-15,-5-6-2 16,-5-7-8-16,-7-10-57 16,-1-7-50-16,-4-8-36 15,1-2-86-15,-9-14-389 0</inkml:trace>
  <inkml:trace contextRef="#ctx0" brushRef="#br0" timeOffset="40734.9642">24086 5911 218 0,'0'0'775'15,"0"0"-655"-15,0 0-78 16,0 0-17-16,0 0 18 16,0 0 35-16,0 0 14 15,3 0-15-15,-3 0-2 0,0 0 5 16,0 0-10-16,0 0-19 16,0 0-22-16,0 0-8 15,0 0-4-15,0 0-5 16,0 0-3-16,0 0-3 15,1 0-5-15,4 7-1 16,2 3-7-16,0 8 0 16,2 9 7-16,-1 7 0 15,-2 5 1-15,-6 7-1 16,0-6 0-16,-18 0-16 16,-10-5-12-16,-7-5-35 15,-5-6-50-15,-27 0-47 16,13-7-108-16,3-6-219 0</inkml:trace>
  <inkml:trace contextRef="#ctx0" brushRef="#br0" timeOffset="47375.6908">5445 7272 1075 0,'0'0'238'15,"0"0"-146"-15,0 0 2 0,0 0-40 16,0 0-35-16,0 0 30 16,0 2 14-16,0-2 11 15,0 0-9-15,0-7-32 16,-3-4-18-16,-4-6-6 15,-2-4-8-15,0-8 7 16,3 0-8-16,1-4 0 16,5-1 3-16,0 5-2 15,2 5 9-15,10 4-10 16,10 4-6-16,5 7 0 16,9 4-5-16,3 3 2 15,4 2 0-15,3 7-3 0,-4 12-4 16,-6 11-36-1,-2 7-5-15,-11 9-4 0,-10 6 21 16,-13 11 23 0,-3 3 7-16,-27 0 8 0,-13-1 1 15,-5-4 0-15,-7-8 0 16,0-7 1-16,7-10-1 16,2-9 1-16,13-8 35 15,14-8 12-15,8-6 2 16,8-3-2-16,3-2-6 15,0 0-6-15,6 0 21 16,12 0-9-16,6-4-31 16,10-2-16-16,11-1 0 15,7-1 0-15,3-1 1 0,4 3-1 16,-1-2 1 0,-3 1-1-16,-3-2 1 0,-4 2-1 15,-5-1 0-15,-7 1 0 16,-8 0-48-16,2-3-71 15,-10 0-88-15,-1 0-198 0</inkml:trace>
  <inkml:trace contextRef="#ctx0" brushRef="#br0" timeOffset="47781.9361">6339 7321 441 0,'0'0'723'0,"0"0"-639"16,0 0-48-16,0 0-15 16,0 0-8-16,0 0 19 15,103 17 47-15,-51-16 6 0,6-1 3 16,2 0-13 0,4 0-27-16,0 0-18 0,-4-4-18 15,-9-3-3-15,-5 1-9 16,-7-1 1-16,-11 1-1 15,-4 1-25 1,-9-1-41-16,-2-1-33 0,-11-6-24 16,1 0-69-16,-3 0-184 0</inkml:trace>
  <inkml:trace contextRef="#ctx0" brushRef="#br0" timeOffset="48125.6867">6640 7044 667 0,'0'0'567'0,"0"0"-480"0,0 0 42 16,0 0-25-16,0 0-22 16,0 0-25-16,0 0-28 15,-10-10-16-15,10 13-13 16,0 8-15-16,3 9 2 15,4 9 13-15,-1 10 6 16,2 7 12-16,-2 7 2 16,-3 0 9-16,4 1-10 15,-4-2 0-15,3-6-10 16,0 1-8-16,-3-5 6 0,3-2-6 16,0-3 0-1,0-5 0-15,0-5-1 0,0-7-38 16,10-8-88-16,1-6-102 15,-4-6-155-15</inkml:trace>
  <inkml:trace contextRef="#ctx0" brushRef="#br0" timeOffset="49500.7108">7935 6746 1124 0,'0'0'157'16,"0"0"-114"-16,0 0-32 15,-86 27-11-15,50 2 0 16,3 4 0-16,0 8 9 15,2 8 17-15,1 16 15 16,0 22 4-16,5 15 4 16,12-6-7-16,10-17-8 0,3-22-4 15,10-15-4 1,11 5-1-16,9 9-6 0,10 3-3 16,5-3-4-16,10-7-6 15,3-8-5-15,6-6-1 16,5-8-16-16,31-14-30 15,-12-9-82-15,-9-4-179 0</inkml:trace>
  <inkml:trace contextRef="#ctx0" brushRef="#br0" timeOffset="49891.3562">9533 6803 1355 0,'0'0'173'15,"0"0"-127"-15,0 0-44 16,0 0-2-16,90 8-6 15,-47 12 6-15,5 5 1 16,4 8 34-16,3 9 9 16,2 5-8-16,-6 5-14 15,-5 4 0-15,-11 4-7 16,-6 0-5-16,-17-1-3 0,-9 1-6 16,-3-2 0-1,-21-3 0-15,-12-3 1 0,-7-3-2 16,-5-6-40-16,-1-7-27 15,1-9-45-15,11-8-110 16,13-15-285-16</inkml:trace>
  <inkml:trace contextRef="#ctx0" brushRef="#br0" timeOffset="50157.0225">10666 7102 849 0,'0'0'606'0,"0"0"-551"16,0 0-31-16,0 0-10 16,0 0 2-16,97 1 6 15,-42-1 17-15,6-3-7 16,9-8-7-16,0-1-9 15,-1-2-9-15,-5-5-7 16,-9 2 0-16,2-6-85 16,-19 7-117-16,-9 2-298 0</inkml:trace>
  <inkml:trace contextRef="#ctx0" brushRef="#br0" timeOffset="50438.2337">10712 7367 765 0,'0'0'123'15,"0"0"-80"-15,0 0-4 16,0 0 68-16,0 0 93 16,0 0 41-16,91 26-65 15,-40-22-76-15,7-1-48 16,3-2-23-16,5-1-9 15,-5 0-8-15,-3 0-3 16,-1-4-8-16,-8-3 0 0,-7 0-1 16,-8-2-1-1,-4 5-50-15,-7-3-68 0,-7 2-89 16,-3 0-293-16</inkml:trace>
  <inkml:trace contextRef="#ctx0" brushRef="#br0" timeOffset="51657.0122">12228 6967 1077 0,'0'0'132'0,"0"0"-102"16,0 0-28-16,-112 18-2 16,73 1 0-16,0 10 0 15,5 2 0-15,1 8 7 16,3 5 9-16,8 2 22 16,-1 4 4-16,10-2-7 15,4 0-5-15,5-3 2 16,4 2 3-16,0-5-13 15,16-2 4-15,8-1 6 16,4-5-7-16,11 0 20 16,3-6 7-16,7-5-1 15,6-5-17-15,-1-5-8 16,3-8-8-16,1-5-1 0,0 0-2 16,-6-3-14-16,-3-8 11 15,-3-3-3-15,-5-1-8 16,-5-4-1-16,-3-1 6 15,-8 1 4-15,-1-1-2 16,-5 0 0-16,-2-3 0 16,-4 0-7-16,-1-1 0 15,-3-2 5-15,3 2-6 16,-6-1 7-16,-3 4 2 16,0-2 1-16,-3 3-4 15,0-2 0-15,0 2-5 16,0 0 0-16,0 0 0 0,-3 3 0 15,-6-2 2-15,0 3-2 16,3-1 0-16,-3 0 0 16,-4 2 0-16,4 0 0 15,-1 0 0-15,-1 1-1 16,2 1 1-16,-3-1 0 16,-3 3-1-16,0-2 1 15,2 1-1-15,-4-1 0 16,1 3 0-16,4 0 0 15,-5 3 0-15,7-2-1 16,1 4 1-16,-1-1 0 16,-2 2-1-16,1-2 0 15,-5 2-5-15,-2-1 3 0,-6 1 2 16,2-2 0-16,-5 2-1 16,0 1-4-16,3 0 5 15,-3 0-9-15,-1 2-6 16,-2 1-27-16,-3 0-17 15,-6 0-39-15,1 0-52 16,-24 7-66-16,13 4-123 16,6 2-503-16</inkml:trace>
  <inkml:trace contextRef="#ctx0" brushRef="#br0" timeOffset="55438.3036">13496 7427 697 0,'0'0'264'15,"0"0"-142"-15,0 0-2 16,0 0-14-16,0 0-40 16,0 0-18-16,0 0-19 15,73-10-14-15,-39 0 2 16,5 0 15-16,3 0-6 15,1 1-11-15,-1 1-14 16,-3 2 0-16,1 0 0 0,-9 2-1 16,-1 4-14-16,-8 0-63 15,-5 0-118-15,-8 9-139 16,-6 1-357-16</inkml:trace>
  <inkml:trace contextRef="#ctx0" brushRef="#br0" timeOffset="55688.3114">13569 7710 552 0,'0'0'523'0,"0"0"-421"16,0 0 24-16,0 0 9 16,0 0-36-16,0 0-64 15,97-21-19-15,-55 7 14 0,7 0-12 16,-4 1-11-16,4 0-7 15,-4 2 1-15,-6 0 0 16,0 1-1-16,-3 0 0 16,-4 0 0-16,-4 0-40 15,-4 3-56-15,-5-6-69 16,-5 5-175-16,-5-2-465 0</inkml:trace>
  <inkml:trace contextRef="#ctx0" brushRef="#br0" timeOffset="56125.8089">15208 6747 1031 0,'0'0'261'16,"0"0"-256"-16,0 0-5 15,0 0-14-15,-108 60 4 16,66-25 9-16,0 6 0 0,2 7 0 15,1 6 1-15,4 15 1 16,6 17 8-16,6-7 18 16,10-6 8-16,10-11-8 15,3-12 0-15,3 6-3 16,12 9-8-16,12-7-4 16,3-6 2-16,8-4-1 15,7-7 2-15,5-4-9 16,8-8-6-16,14-3-34 15,35-16-73-15,-16-7-154 16,-8-3-620-16</inkml:trace>
  <inkml:trace contextRef="#ctx0" brushRef="#br0" timeOffset="56610.1887">17284 6652 975 0,'0'0'137'0,"0"0"-91"15,0 0-31 1,0 0-15-16,0 0 8 0,112 34 26 16,-77-12 30-16,4 4 0 15,3 10 7-15,0 7-6 16,-6 9-20-16,0 5-16 15,-10 6-5-15,0 13-4 16,-14-7-8-16,-7-1-2 16,-5-1-4-16,0-13 2 15,-14 4-6-15,-10-4 4 16,-4-1 5-16,-2-2-10 16,-8-1-1-16,1-3-12 0,-1-4-55 15,-7 6-55-15,6-9-88 16,10-15-386-16</inkml:trace>
  <inkml:trace contextRef="#ctx0" brushRef="#br0" timeOffset="57516.4539">18018 7335 380 0,'0'0'406'15,"0"0"-294"-15,0 0-53 16,0 0 47-16,0 0 4 16,0 0-12-16,0 0-25 0,0 0-12 15,0 3-16-15,3-3-18 16,3 0 4-16,9 0 69 15,4 0-14-15,17-3-51 16,12-7-19-16,13-4-10 16,21-5-5-16,-9 1 5 15,4 1-5-15,0-1-1 16,-19 5 1-16,4 0-1 16,-6 2 0-16,-11 2-1 15,-14 4-12-15,-7 1-43 16,-14 2-47-16,-7-1-29 15,-3 3-138-15,-19 0-112 0,-5 0 232 16,-1 5-248-16</inkml:trace>
  <inkml:trace contextRef="#ctx0" brushRef="#br0" timeOffset="57782.1032">18415 7092 927 0,'0'0'315'0,"0"0"-236"16,0 0-56-16,0 0-23 15,0 0-7-15,0 0 0 16,0 0 7-16,-3 72 19 16,3-40 9-16,0 5 4 15,0 2 0-15,0 4 1 16,0-1-17-16,0 1-9 0,0-3-1 15,3 0-6-15,6-2 0 16,16-3-73-16,2-9-112 16,3-12-162-16</inkml:trace>
  <inkml:trace contextRef="#ctx0" brushRef="#br0" timeOffset="58407.1612">19326 7288 1162 0,'0'0'138'15,"0"0"-134"-15,0 0-4 16,0 0-11-16,0 0 11 16,0 0 6-16,-57-79 14 15,56 49 11-15,1-9 12 16,0-5-14-16,10-1-1 15,10 1-12-15,-1 8 0 16,4 6 4-16,-1 7 0 16,1 11-8-16,0 5 1 15,3 5-13-15,0 2 0 16,3 7-1-16,1 13-11 16,-1 8 6-16,0 8-7 0,-7 4 12 15,1 4 0-15,-6 3 0 16,-3 1-1-16,-6-2 1 15,-8-1-17-15,0 1 5 16,-14-5 12-16,-11-2-6 16,-10-2 6-16,-4 1 1 15,-5-4 0-15,0-3 0 16,0-3 0-16,2-4 0 16,8-1 0-16,2-4 0 15,8-3 0-15,9-5-1 16,7-1 1-16,5-4 0 15,3-2-2-15,0-4-4 16,4 3 6-16,15 0 22 16,10-2 11-16,10 1 1 15,11-2-7-15,10 0-14 0,6 0-5 16,1 0-7-16,2-9 1 16,-5 3-2-16,-5-1 2 15,-8 0-1-15,-9 1-1 16,-11 2 0-16,-9 0 1 15,-8 1-2-15,-10 0-8 16,-4 3-44-16,0 0-50 16,-1-1-56-16,-12-2-112 15,0 0-300-15</inkml:trace>
  <inkml:trace contextRef="#ctx0" brushRef="#br0" timeOffset="59641.4851">21889 6677 975 0,'0'0'81'0,"0"0"-81"0,-116 55-9 15,61-14 9-15,-6 18 0 16,3 26 0-16,1 32 10 16,17 13 13-16,16-2 19 15,18-9 10-15,6-20 16 16,17-6-34-16,10-6-13 16,1-13-3-16,0-19-7 15,-1-14 4-15,2-9-8 16,11 2 0-16,5 1-7 15,9-2-7-15,-2-15-41 16,20-18-55-16,-16 0-86 0,-9-17-308 16</inkml:trace>
  <inkml:trace contextRef="#ctx0" brushRef="#br0" timeOffset="59907.1092">22124 7122 1377 0,'0'0'159'0,"0"0"-122"15,0 0-37-15,0 0-28 16,0 0-14-16,0 0 29 16,-15 83 10-16,12-34 3 0,3 6 0 15,0 0 2 1,0 2 0-16,3-2-1 0,6-4-1 15,4-3-14-15,0-8-92 16,8-4-87-16,-6-13-71 16,2-12-71-16</inkml:trace>
  <inkml:trace contextRef="#ctx0" brushRef="#br0" timeOffset="60235.2463">22270 7527 1189 0,'0'0'161'15,"0"0"-109"-15,0 0-35 16,0 0-11-16,85-38-5 16,-52 22 2-16,3-3-2 15,-4 1 1-15,1-4-1 0,-4 1 5 16,-6-2-5-16,-4-2 0 16,-8 1 1-16,-5-3 16 15,-3 1 7-15,-3 7 2 16,0 6-4-16,0 6 14 15,0 6-17-15,0 1-20 16,0 4-19-16,0 16-2 16,-3 6 13-16,-1 10 7 15,1 4 0-15,0 6 1 16,0 0 0-16,3-2 1 16,0-1 0-16,0-4-1 15,0-8-24-15,6-9-58 16,19-13-78-16,-2-8-51 15,3-1-38-15</inkml:trace>
  <inkml:trace contextRef="#ctx0" brushRef="#br0" timeOffset="60829.0032">22861 7421 783 0,'0'0'88'0,"0"0"-70"15,0 0-11-15,0 0-6 16,0 0 21-16,0 0 59 15,49 75 23-15,-33-74-23 16,2-1-13-16,0 0-29 16,-1-7-13-16,-7-3-1 0,-1 0-18 15,-5-1 2 1,-2 2-8-16,-2 5 9 0,0 1-10 16,-2 0-8-16,-7 3-10 15,1 0-2-15,2 0 8 16,-2 0 11-16,5 0 1 15,1 0 12-15,2 0 6 16,0 0-2-16,0 0-4 16,0 0-6-16,0 0-6 15,0 0 1-15,0 0-1 16,0 0 0-16,0 0 1 16,0 0 8-16,0 0 14 15,0 0 16-15,3 0-2 16,2-2-7-16,3-3-1 15,-4-1-19-15,3-4-8 0,-1-3-1 16,-1 2 5-16,-4-4-6 16,-1 0-1-16,0-1 1 15,0-2-1-15,-12 3 1 16,-6 0-6-16,-1 7-8 16,-3 2-1-16,-7 6 14 15,1 0-14-15,1 13 1 16,0 4 12-16,5 3-6 15,4 3 2-15,2 7 4 16,7 3 1-16,6 5 0 16,3 2 1-16,0-3 9 15,18 0 4-15,9-4 6 0,4-4 4 16,6-3-7-16,2-8-16 16,14-7-16-16,-8-6-85 15,-7-5-201-15</inkml:trace>
  <inkml:trace contextRef="#ctx0" brushRef="#br0" timeOffset="61188.3845">23186 7665 1104 0,'0'0'182'0,"0"0"-98"15,0 0-33-15,0 0 7 16,104-86-13-16,-74 52-16 0,-1-5-21 15,-6-4-1 1,-6 1 19-16,-4-1-26 0,-7 7 0 16,-4 6-1-16,-2 10-7 15,0 9 1-15,0 8-12 16,0 3-27-16,0 0-14 16,0 17 22-16,0 3 20 15,0 10 9-15,9 2 9 16,5 5-1-16,2 2 1 15,3 1 1-15,2 0 7 16,-2 2 5-16,2-4-3 16,-2-3-10-16,-2-5 1 15,-2-6-1-15,6-12-38 16,-2-5-157-16,0-7-100 0</inkml:trace>
  <inkml:trace contextRef="#ctx0" brushRef="#br0" timeOffset="61516.5309">23797 7450 945 0,'0'0'270'0,"0"0"-234"16,0 0-35-16,0 0-1 15,0 0 52-15,0 0 35 16,0 0 8-16,74 0-23 16,-44-1-32-16,-5-10-20 15,2-3-4-15,-6 0-6 16,-5-5 2-16,-7-1-2 15,-7-2 0-15,-2 2 2 16,-3 3-12-16,-14 9-16 0,-5 8-4 16,-7 1-3-16,-7 23 8 15,-2 8 6-15,-1 8 8 16,8 2-7-16,14 4 7 16,14-6 1-16,3 0 10 15,28-3 27-15,26 2 12 16,30 1-2-16,20-8-12 15,10-8-35-15,-14-14-22 16,-30-10-104-16,-28 0-176 0</inkml:trace>
  <inkml:trace contextRef="#ctx0" brushRef="#br0" timeOffset="62172.7785">25865 7000 561 0,'0'0'575'16,"0"0"-543"-16,-101 2-15 16,49 14-16-16,-2 10 12 15,2 12-6-15,4 7 8 16,3 7 25-16,10 5 17 16,9-5-22-16,14-2-14 15,12-8-6-15,3-5 28 0,24-8 21 16,9-5 2-16,13-5-5 15,6-8-16 1,6-3-17-16,3-8-12 0,-2 0-3 16,-4-12-7-16,-6-11 2 15,-9-4-2-15,-10-8 4 16,-12-5-10-16,-12-3-17 16,-9-4 10-16,-9 2 5 15,-19 5 1-15,-9 4-11 16,-5 9 6-16,-4 6 6 15,5 2-2-15,10 10-30 16,10 2-65-16,12 4-23 16,9 3-36-16,5 0-102 0,23 5 101 15,38 19 57-15,-7 0-72 16,4-2-416-16</inkml:trace>
  <inkml:trace contextRef="#ctx0" brushRef="#br0" timeOffset="62407.1467">26446 7189 687 0,'0'0'284'0,"0"0"-109"16,0 0 43-16,0 0-69 15,0 0-51-15,0 0-62 16,0 0-36-16,10 9-14 16,-10 18 12-16,0 11 2 0,2 4 7 15,4 6-6-15,2-1 5 16,3-1-5-16,3-5-1 15,3-3-21-15,0-7-56 16,10-11-101-16,-5-7-104 16,0-13-302-16</inkml:trace>
  <inkml:trace contextRef="#ctx0" brushRef="#br0" timeOffset="62547.7718">26511 6921 1435 0,'0'0'142'0,"0"0"-142"16,0 0-75-16,0 0-155 15,0 0-49-15,0 0 61 0,0 0-39 0</inkml:trace>
  <inkml:trace contextRef="#ctx0" brushRef="#br0" timeOffset="62813.4504">26842 7103 570 0,'0'0'305'16,"0"0"-197"-16,0 0-76 16,0 0-19-16,-83 30 45 15,46-13-8-15,-2 5-22 16,9 4-15-16,11 1-7 16,13 1-6-16,6 1 2 15,12 4 15-15,19-1 62 16,9 1-13-16,8 1-27 15,-3-2-21-15,-7-1-12 16,-10-2 1-16,-11-6-7 0,-14-3-1 16,-3-3 0-16,-18-1-1 15,-17-3 2-15,-13-5-7 16,-40-8-77-16,12 0-140 16,6-7-714-16</inkml:trace>
  <inkml:trace contextRef="#ctx0" brushRef="#br0" timeOffset="63485.2844">27822 7140 165 0,'0'0'616'16,"0"0"-418"-16,0 0 20 15,0 0-51-15,0 0-48 16,0 0-60-16,0 0-40 16,-86-59-12-16,48 66-7 15,-4 12-1-15,0 11-6 16,0 8 7-16,8 6-1 15,9 2 2-15,11-2-1 16,14-6 0-16,0-4 1 16,22-5 18-16,11-8 2 15,8-2-3-15,2-6-8 16,5-9-3-16,1-4-7 0,-3-3 0 16,-1-18-12-16,-5-8 12 15,-6-11-15-15,-4-9-17 16,-6-1 25-16,-7 8 7 15,-4 7 25-15,-7 14 25 16,-3 12-10-16,-3 9-40 16,0 0-11-16,0 11-23 15,0 16 15-15,0 9 19 16,3 3-1-16,1 4 1 16,4-3-1-16,2-1-24 15,2-9-62-15,4-3-92 16,14-14-18-16,-1-9-37 0,-2-4-496 15</inkml:trace>
  <inkml:trace contextRef="#ctx0" brushRef="#br0" timeOffset="63922.8145">28464 6787 1086 0,'0'0'397'16,"0"0"-384"-16,0 0-13 15,0 0-20-15,0 0 18 16,-1 106 2-16,1-54 1 16,0 16 8-16,5 16 4 15,6-4-4-15,-2-11-8 0,2-11 8 16,-3-19-8 0,2 1 2-16,-3-2-2 0,-1-9 5 15,-3-10-6-15,0-8-2 16,-3-8-12-16,0-3 1 15,-7-7 12-15,-12-16-12 16,-6-6-2-16,-5-4 15 16,-1 0-1-16,0 8 1 15,-2 7 17-15,0 12-10 16,-3 6-7-16,-2 2 0 16,3 15 0-16,5 5 0 15,11 2 1-15,10 0-1 16,9 2 2-16,7-4 34 15,23 1 27-15,11-3-8 16,11-3-20-16,3-6-23 0,6-8-12 16,1-3-19-1,16-23-80-15,-15-7-68 0,-11-4-180 16</inkml:trace>
  <inkml:trace contextRef="#ctx0" brushRef="#br0" timeOffset="64641.5807">28937 6747 101 0,'0'0'182'0,"0"0"-104"16,0 0-51-16,0 0 25 15,0 0 17-15,0 0-38 16,0 0-15-16,-4 9-8 16,3-9 10-16,1 1 68 0,0-1 54 15,0 2 3-15,0 1-49 16,0 4-58-16,0 6-34 16,0 8 6-16,0 14 1 15,0 22 8-15,0 22 5 16,0 18 13-16,0 6 18 15,5-20-8-15,0-22 5 16,1-26-14-16,-2-7-6 16,2 4-17-16,0-2-11 15,3 3 5-15,-3-10-4 16,-1-8 3-16,-4-7-5 16,1-6 7-16,-2-2 26 15,0-7 12-15,0-17-14 0,-13-9-23 16,-3-3-7-16,-5-4-1 15,-4 6-1-15,-3 8 0 16,-2 10 0-16,-3 9-1 16,-2 7-1-16,4 1-4 15,3 12 5-15,6 5-1 16,8 2-5-16,10 1 7 16,4 2 0-16,8 1 10 15,18-2 17-15,10 2-16 16,7-4-11-16,11-7 0 15,4-5-44-15,24-13-100 16,-14-14-205-16,-6-8-545 0</inkml:trace>
  <inkml:trace contextRef="#ctx0" brushRef="#br0" timeOffset="64813.436">29274 7112 421 0,'0'0'701'15,"0"0"-663"-15,0 0-38 16,0 0 0-16,-13 116 9 15,13-66 19-15,0 3 37 16,8-4-9-16,5-5-30 16,0-4-13-16,2-5-13 15,-4-7-8-15,6-12-94 16,-4-7-121-16,-3-9-141 0</inkml:trace>
  <inkml:trace contextRef="#ctx0" brushRef="#br0" timeOffset="64969.6889">29295 6815 1385 0,'0'0'170'0,"0"0"-102"16,0 0-58-16,0 0-10 16,0 0-71-16,0 0-92 15,0 0-141-15,75-53-377 0</inkml:trace>
  <inkml:trace contextRef="#ctx0" brushRef="#br0" timeOffset="65188.4605">29603 6690 900 0,'0'0'91'16,"0"0"-71"-16,0 0 15 16,-18 93 37-16,16-30 69 15,2 19-18-15,6 20-24 16,12 5-22-16,2-18-15 15,-4-21-28-15,-7-24-20 16,-2-8-3-16,3 7-10 16,-3 0-1-16,-4 5-5 15,-3-8-43-15,0-12-54 16,-26-18-49-16,1-10-123 16,0 0-234-16</inkml:trace>
  <inkml:trace contextRef="#ctx0" brushRef="#br0" timeOffset="65500.9412">29385 7352 955 0,'0'0'213'0,"0"0"-37"16,0 0-94-16,82-33-68 15,-15 16-14-15,26-3 0 16,-4 2 1-16,-7 1 1 16,-13 2-2-16,-23 1 1 15,0-5 0-15,-5 2 5 16,-15 0-6-16,-10 5 10 15,-8 3 9-15,-6 4 15 16,-2 3-7-16,0 2-19 16,0 0-8-16,0 2-2 15,0 12-12-15,0 10-1 0,3 11 14 16,3 9 1-16,1 8 1 16,2 0 6-16,0 1-6 15,0-6-1-15,-3-3 0 16,0-9-77-16,-2-8-126 15,1-10-115-15,-1-14-390 16</inkml:trace>
  <inkml:trace contextRef="#ctx0" brushRef="#br0" timeOffset="66219.7101">30029 6909 1318 0,'0'0'176'0,"0"0"-99"15,0 0-71-15,0 0-6 0,0 0-96 16,0 0-110-16,0 0 13 16,46 23 137-16,-20-4-15 15,1 1-11-15,0-3 47 16,-2-2 35-16,-3-1 88 16,-4 2 13-16,-1 4-36 15,-2 8 37-15,-1 7-4 16,3 9-53-16,1 5-20 15,3 0-12-15,-2-2-12 16,5-5 9-16,0-9-10 16,1-9 0-16,-2-7 11 15,-1-7-9-15,2-8 7 16,-3-2 11-16,3-2-4 0,3-15-16 16,-2-7-3-16,2-6-29 15,-4-1 0-15,-3 3 13 16,-4 5 18-16,-5 10-6 15,-2 6 6-15,1 7-5 16,-1 0 6-16,3 0-15 16,3 7 14-16,0 3 0 15,1-1 1-15,4-2 0 16,-1-3 8-16,7 2 20 16,2-6-5-16,3 0-7 15,4 0 11-15,0-6-2 16,3-8 13-16,-1-6 10 15,-3-2-3-15,-6-8-17 16,-6 0-2-16,-9 4-6 16,-12-4-20-16,-1 7-6 0,-19 4-18 15,-14 5-20-15,-6 10 19 16,-5 4 12-16,-1 8 4 16,-1 18 1-16,8 13-1 15,9 4 9-15,14 10-3 16,11-1 3-16,4-1 19 15,27-2 26-15,12-4 21 16,12-5-14-16,9-6-11 16,7-9-6-16,1-8-13 15,0-7 1-15,-6-9-8 0,-7-1-10 16,-8-1-5 0,-14-9-32-16,-11 1-31 0,-22-2-41 15,-2 3-79-15,-14 1-446 16</inkml:trace>
  <inkml:trace contextRef="#ctx0" brushRef="#br0" timeOffset="67454.0911">22141 8395 61 0,'0'0'0'16,"0"0"-61"-16,0 0 61 16,0 0 13-16,59-74 13 15,-41 59 19-15,1-1 34 16,-1 2-54-16,-6 4-17 15,-2 0-8-15,-3 7 29 16,0 0 245-16,-4 2-70 16,-2-2-63-16,1 3-1 15,-1-3-28-15,1 0-14 16,1-1-4-16,-2 1-2 16,1 2-13-16,-2 0 0 15,0 1-25-15,0 0-27 0,0 2-27 16,0 14-27-1,0 11 4-15,0 10 16 0,3 8 7 16,5 4 0 0,1 1 0-16,4-4 1 0,1-3-1 15,1-7 0-15,2-5-61 16,-2-8-54-16,9-10-68 16,-7-11-60-16,-2-2-119 0</inkml:trace>
  <inkml:trace contextRef="#ctx0" brushRef="#br0" timeOffset="67626.1017">22514 7968 1295 0,'0'0'202'0,"0"0"-147"16,0 0-30-16,0 0-18 15,0 0-7-15,0 0-15 16,0 0-85-16,-25-32-138 15,27 36-164-15,6 2-197 0</inkml:trace>
  <inkml:trace contextRef="#ctx0" brushRef="#br0" timeOffset="68047.8667">22872 7989 1192 0,'0'0'226'0,"0"0"-120"16,0 0-45-16,0 0-61 16,0 0-36-16,0 0 16 15,16 112 11-15,-3-33 9 16,6 23 1-16,1-6-1 16,-2-20 0-16,-2-27 0 15,2-21 0-15,4 1-10 16,5-3-9-16,5 1-12 15,-10-10 10-15,-6-8 5 16,-5-6 10-16,-8-3 6 16,-3-6 40-16,-3-14-28 15,-18-7-6-15,-4-5-6 16,-13 2-7-16,-4 6 7 0,-5 7 9 16,-7 12-2-16,2 5-6 15,-2 0 0-15,8 14-1 16,13-2 0-16,15 4 0 15,13-5-2-15,5-1-7 16,19 0 9-16,30-1 1 16,25-5-1-16,37-4-11 15,-16 0-131-15,-11-14-460 0</inkml:trace>
  <inkml:trace contextRef="#ctx0" brushRef="#br0" timeOffset="68360.361">23435 8372 624 0,'0'0'580'0,"0"0"-514"16,0 0 10-16,0 0-33 15,100-17-28-15,-52 3-9 16,-3-2-6-16,1 1 1 16,-4-2 6-16,-11 3-6 15,-7-2 5-15,-11 3 10 16,-8 2 44-16,-5 1-12 15,-6 2-48-15,-16 0-2 16,-11 5-23-16,-6 3 14 16,-5 0 9-16,0 16-8 15,0 11 9-15,7 6-5 16,6 3 5-16,7 4 1 0,13-1-2 16,11-3 0-16,5-5-6 15,25-6 8-15,10-4-1 16,42-8-24-16,-9-4-142 15,-6-9-325-15</inkml:trace>
  <inkml:trace contextRef="#ctx0" brushRef="#br0" timeOffset="68735.372">24023 8229 1315 0,'0'0'171'15,"0"0"-63"-15,0 0-72 16,0 0-35-16,0 0-1 15,103 37 0-15,-70-11-6 0,-3 3-8 16,-8 2-17 0,-6 2-2-16,-8-4-2 0,-8-5 10 15,0-4 12-15,0-7 10 16,-3-6-3-16,-3-7 6 16,-2 0 1-16,4-3 11 15,1-17 5-15,3-8-2 16,0-9-10-16,15-4-5 15,9 2-1-15,9 5-6 16,2 11-6-16,2 10 13 16,1 9 0-16,-2 4 6 15,-2 17-5-15,-3 12 13 16,-5 4-4-16,-6 7-5 16,-6 4-5-16,-4-2-16 15,-7 2-27-15,0 5-124 0,-1-11-87 16,4-14-104-16</inkml:trace>
  <inkml:trace contextRef="#ctx0" brushRef="#br0" timeOffset="68969.7422">25000 7958 595 0,'0'0'975'0,"0"0"-963"16,0 0-12-16,0 0-19 15,0 74 10-15,0-15 9 16,9 20 0-16,6 21 8 0,-2-9 9 16,1-18-4-16,-4-21-11 15,-2-18-2-15,-1 9 0 16,-1-3-35-16,0 0-104 16,-6-18-66-16,-3-9-107 15,-10-13-387-15</inkml:trace>
  <inkml:trace contextRef="#ctx0" brushRef="#br0" timeOffset="69251.0419">24816 8372 1220 0,'0'0'152'16,"0"0"-95"-16,132-27-48 16,-14 7-8-16,13-2 0 0,-4-1 0 15,-27 2 2 1,-38 2-2-16,-18 5 5 0,-8-2-6 15,-2 2 0 1,-4-2 1-16,-6 3 13 0,-14 6 62 16,-8 7-9-16,-2 0-66 15,0 3-1-15,0 14-20 16,-3 9 9-16,3 11 11 16,0 10 0-16,0 5 1 15,4 5 0-15,8-5 2 16,-2 0-3-16,4-8-8 15,-2-5-94-15,-2-12-111 16,-1-11-195-16</inkml:trace>
  <inkml:trace contextRef="#ctx0" brushRef="#br0" timeOffset="69438.5">25654 7954 656 0,'0'0'1042'15,"0"0"-905"-15,0 0-84 16,0 0-53-16,0 0-61 16,0 0-85-16,0 0-66 15,37 7-22-15,-3 7 37 16,6-1-167-16</inkml:trace>
  <inkml:trace contextRef="#ctx0" brushRef="#br0" timeOffset="69641.6689">26143 7896 567 0,'0'0'280'0,"0"0"-10"16,0 0-143-16,0 0-108 16,0 0-19-16,0 0 11 15,-3 126 31-15,3-47 37 16,0 17-11-16,12-4-10 16,4-19-6-16,-1-24-17 15,0-12-10-15,0 5-15 16,3 5-3-16,-3 5-7 15,-3-8-15-15,-12 1-83 16,-4-14-156-16,-15-15-362 0</inkml:trace>
  <inkml:trace contextRef="#ctx0" brushRef="#br0" timeOffset="70172.8956">25886 8421 1423 0,'0'0'135'15,"0"0"-72"-15,94-35-58 16,-22 17-5-16,22-1-1 16,-5 2-45-16,-9 6-31 15,-12 1 10-15,-19 0 1 16,5-1-25-16,1-3-51 16,-10-6-4-16,-11 0 55 15,-7 4 80-15,-9-1 11 0,-9 4 112 16,-4 9 71-1,-5 2-75-15,0 2-86 0,0 3-22 16,0 14-10-16,0 3 10 16,6 5 0-16,7 2 12 15,5 0 10-15,6-2 31 16,6-8 29-16,4-3-13 16,0-8-18-16,0-6-19 15,-2-3-13-15,-5-14-6 16,-3-8 2-16,-5-6-8 15,-4-2 2-15,-5 8-3 16,-5 8 16-16,-2 9-4 16,-3 8-18-16,0 4-44 15,3 21-10-15,1 13 32 16,5 11 21-16,1 14 0 16,1 0 0-16,-2-1 0 15,-2 2 0-15,-2-9 1 0,-5-3-1 16,0-7 1-16,-2-6 0 15,-17-6 0-15,-11-10 1 16,-7-8 5-16,-12-9 4 16,-7-6-10-16,-2-9-14 15,-13-33-59-15,17 2-94 16,14 1-199-16</inkml:trace>
  <inkml:trace contextRef="#ctx0" brushRef="#br0" timeOffset="70485.4128">27429 7913 1390 0,'0'0'296'0,"0"0"-224"15,0 0-53-15,0 0-19 16,85 33-18-16,-37 5 17 15,13 23 1-15,3 30 5 16,2 29 2-16,-7 10 8 16,-18-2-5-16,-16-12 7 15,-15-17-6-15,-10-2-3 0,-21-9-6 16,-14-13-1 0,-10-18 5-16,-31 4-6 0,-48 0-25 15,-40 2-13-15,-41-4-81 16,39-23-168-16,31-22-717 0</inkml:trace>
  <inkml:trace contextRef="#ctx0" brushRef="#br0" timeOffset="72391.669">7922 7314 124 0,'0'0'9'0,"0"0"262"16,0 0-85-16,0 0-54 15,0 0-17-15,0 0-14 16,0 0-29-16,0 0-11 15,0 0-7-15,0 0 1 16,0 0 1-16,0 0 9 16,0 0 12-16,0 0-6 15,0 0-17-15,0 1-9 16,0-1-11-16,0 0-18 16,0 0-5-16,0 0-2 0,3 0-2 15,4 0 21-15,10 0 14 16,11 0-14-16,14 0-16 15,13-10-4-15,11-3-7 16,5-1 0-16,1-1 0 16,-3 1 0-16,-8 1-1 15,-9 2 1-15,-13 4 0 16,-11 1 0-16,-13 3 0 16,-9 2-1-16,-6 1-1 15,0 0-32-15,0 0-17 16,0 0-43-16,0 0-13 15,0 0-18-15,0 0-32 0,6 0-86 16,3 0-155-16</inkml:trace>
  <inkml:trace contextRef="#ctx0" brushRef="#br0" timeOffset="72985.4442">8971 7164 166 0,'0'0'358'0,"0"0"-234"16,0 0-6-16,0 0-67 16,0 0-44-16,0 0-6 15,0 0 16-15,-51-31 74 0,38 18 75 16,5-4-2-16,5-2-72 15,3-5-29-15,0-5-27 16,0 1-20-16,14 3-14 16,5 2 9-16,0 9 1 15,7 5-7-15,-2 8-5 16,4 1-8-16,2 7 0 16,1 13 2-16,-4 4 5 15,0 7-6-15,-5 3 5 16,-7 3 1-16,-4 2-8 15,-11 8 2-15,0-1 6 16,-17 5-9-16,-14 0-2 16,-8-1-20-16,-10-1-16 0,3-6 5 15,1-6 27-15,6-6 10 16,9-7 4-16,5-4 1 16,7-6 1-16,9-4 0 15,6-2 0-15,3-1 0 16,3-3 1-16,24 2 93 15,7-2 2-15,17 2-25 16,10-3-39-16,9-3-20 16,2 0-3-16,7 0-1 15,-3 0 11-15,0-9 2 16,-4-1-5-16,-8 3 1 16,-9 1-11-16,-13 0-4 0,-12 3-2 15,-14 2-29-15,-13 1-105 16,-3 0-214-1,0 0-183-15</inkml:trace>
  <inkml:trace contextRef="#ctx0" brushRef="#br0" timeOffset="74063.5613">15451 7463 176 0,'0'0'828'15,"0"0"-643"-15,0 0 5 16,0 0-37-16,0 0-59 16,0 0-15-16,10 0-18 15,-7 0-14-15,-3 0-9 16,0 0 3-16,0 0-3 0,3 0-10 16,0 0-12-16,4 0 12 15,3 0-7-15,13 0-13 16,8 0-8-16,12-3 0 15,11-1 0-15,9-2 0 16,1 3 0-16,2-4 0 16,-8 3-32-16,-6-1-35 15,-7-2-40-15,-9 0-39 16,-7-6-42-16,-6 6-114 16,-10-2-284-16</inkml:trace>
  <inkml:trace contextRef="#ctx0" brushRef="#br0" timeOffset="74751.0773">16398 7319 1137 0,'0'0'171'0,"0"0"-94"16,0 0 3-16,0 0-49 15,0 0-31-15,0 0-10 16,0 0 2-16,-45-28 8 16,39 9 22-16,0 0 21 15,2-6-5-15,1-4-13 0,3 0-9 16,3-2-10 0,10 1-6-16,5 3 1 15,9 8 10-15,-1 4-11 0,7 8 0 16,6 4-2-1,-3 3 1-15,3 0-1 0,-7 9-8 16,0 8-1-16,-10 5 3 16,-2 8-2-16,-9 7 4 15,-5 3-5-15,-6 6 2 16,0 0 7-16,-7 2-8 16,-9-3 9-16,-4-3 1 15,-2-5-1-15,-4-1 0 16,3-7 1-16,-3-2 0 15,4 0 0-15,-2-4-1 16,5-2 1-16,2-6 0 0,5 2 0 16,6-7 0-16,6-1-1 15,0-5 0-15,0 2 0 16,15-2 1-16,5 1 1 16,5 0 8-16,6-3 1 15,7 1-1-15,2-3 7 16,8 0 7-16,1 0 2 15,2 0-3-15,2-1-6 16,-2-5-1-16,-5 1-7 16,-4-1 10-16,-9 2 1 15,-8 0-10-15,-8 1-2 16,-8 1-7-16,-5 2 0 16,-4 0-1-16,0 0-29 0,0 0-55 15,0 0-14 1,0 0-18-16,-4 0-49 0,-2 0 0 15,0 0-122-15</inkml:trace>
  <inkml:trace contextRef="#ctx0" brushRef="#br0" timeOffset="78298.0313">5715 8231 58 0,'0'0'511'0,"0"0"-364"16,0 0-36-16,0 0 6 16,0 0-7-16,0 0-19 15,0 0 7-15,14-24-8 0,-11 20-4 16,-3-2-11-1,0 3-21-15,0-1-9 0,0 0 5 16,0-2-7-16,0 3 6 16,0 3 0-16,0-1-5 15,0 1-15-15,3 0-20 16,-3 0-9-16,0 0-9 16,3 0-8-16,-3 4-7 15,7 10 2-15,-1 7 14 16,6 10 7-16,0 8 1 15,3 4-1-15,-3 5 1 16,3-3 0-16,-3 2 0 16,1-5 0-16,-4 1 0 15,2-6 0-15,-1-1 0 16,-1 1 2-16,-3-4-2 0,3-1 1 16,3-2-1-16,-6 3 1 15,3-3-1-15,-2 2 0 16,2-1 2-16,-3-1-2 15,3-4 0-15,-3-3 0 16,0-6-8-16,-3-7-40 16,-3-4-51-16,0-5-23 15,0-5 3-15,-12-10-19 16,-3-9-379-16</inkml:trace>
  <inkml:trace contextRef="#ctx0" brushRef="#br0" timeOffset="78610.5237">5735 8229 320 0,'0'0'735'0,"0"0"-663"15,0 0-50-15,-66 77-11 16,38-41-10-16,-2 7 0 16,0-4 15-16,2-2-14 15,1-3-1-15,3-9 6 16,3-2-5-16,2-9-1 16,10-4 7-16,1-5-7 0,5-5-1 15,3 0 0-15,11-32-56 16,11-1-144-16,2-3-319 0</inkml:trace>
  <inkml:trace contextRef="#ctx0" brushRef="#br0" timeOffset="78813.6352">5687 8239 628 0,'0'0'222'16,"0"0"8"-16,0 0-54 16,0 0-81-16,0 0-53 15,0 0-29-15,0 0-6 16,34-13-7-16,-14 23 6 15,7 0 14-15,4 4 18 16,9 1-16-16,-1 0-9 0,0 1-5 16,0-2-6-16,-4-2-2 15,-2 1-12-15,3 7-133 16,-8-3-125-16,-8-4-683 0</inkml:trace>
  <inkml:trace contextRef="#ctx0" brushRef="#br0" timeOffset="79829.2873">5829 9502 409 0,'0'0'751'15,"0"0"-626"-15,0 0 45 16,0 0-70-16,-23-83-30 15,10 63-13-15,4 3-14 16,0 4-6-16,2 7 4 16,-1 3-27-16,2 3-14 15,0 0-4-15,-10 7-15 16,-1 8 4-16,-5 12 9 16,-2 6-4-16,-1 0 10 15,8 6-7-15,1-2 7 0,7 2 0 16,3-5 0-1,3-1 0-15,3-4-1 0,3-5-1 16,12-6-16-16,12-7-11 16,4-4 7-16,11-7 7 15,7-1-1-15,5-19-4 16,-2-6-43-16,-4-10-2 16,-6-1 8-16,-11-2 1 15,-7 6 25-15,-11 11 31 16,-7 8 63-16,-6 8 53 15,0 6-27-15,0 0-60 16,0 0-18-16,0 0-11 16,0 2 0-16,0-1-7 0,0 6 6 15,-3-4 0-15,0 4 1 16,-1-1 0-16,4-4 0 16,0 0 0-16,-3-1 0 15,3-1 9-15,0 0 3 16,0 0 34-16,0 0 42 15,0 0-41-15,-3-1-33 16,3-3-6-16,-3 4-7 16,3-3 6-16,-3 1-1 15,3 2-5-15,0-1 5 16,0 1 10-16,0 0 3 16,0 0 2-16,0 0-2 15,0 0 0-15,0 0 13 0,0 0 3 16,0 0-17-1,0 0-18-15,0 0-13 0,0 6-21 16,0 9 5-16,0 6 19 16,6 6 9-16,4 1 1 15,5 2 0-15,6-2-25 16,4-3-60-16,20-8-57 16,-6-4-65-16,-3-9-289 0</inkml:trace>
  <inkml:trace contextRef="#ctx0" brushRef="#br0" timeOffset="80610.5437">8763 8306 77 0,'0'0'83'0,"0"0"-70"16,0 0-13-16,0 0-24 16,0 0 24-16,0 0 92 15,59-82 22-15,-52 68 167 16,-4 4-109-16,0 0 41 16,-3 7 21-16,0 2-63 15,0 1-65-15,0 0-17 16,0 0-8-16,0 0-48 0,0 1-33 15,0 16-19-15,0 5 1 16,0 18 17-16,0 7 0 16,0 8 1-16,0 2 1 15,0 3 6-15,0-2-7 16,0-1 2-16,0-1-1 16,0-1-1-16,0-5-8 15,0-4-55-15,0-10-64 16,0-12-98-16,0-10-119 15,0-14-469-15</inkml:trace>
  <inkml:trace contextRef="#ctx0" brushRef="#br0" timeOffset="81063.6691">8692 8203 1081 0,'0'0'358'15,"0"0"-297"-15,0 0-47 16,0 0-14-16,-97-10-19 16,70 34 5-16,2 8 5 15,-1 5 8-15,1 6 1 16,4-3-6-16,9-5-18 16,2-5-55-16,10-9-79 15,0-8 35-15,0-3 26 16,3-10 34-16,7 0 63 15,5-7 20-15,6-13-1 16,1-11-5-16,1-10-5 16,2-7 18-16,2-3 47 15,4 2 36-15,-1 5-11 0,3 7-30 16,0 8-14-16,-5 12-14 16,2 4-22-16,-5 10-10 15,2 3-8-15,3 0 7 16,1 13 5-16,-1 10 11 15,3 3-10-15,-2 8 2 16,-1 3-1-16,-3 2-7 16,-3 2-7-16,3 0-1 15,-5-1-13-15,2-4-38 16,10-3-81-16,-4-10-171 16,-3-11-661-16</inkml:trace>
  <inkml:trace contextRef="#ctx0" brushRef="#br0" timeOffset="82235.5584">8237 9533 707 0,'0'0'247'0,"0"0"-81"15,0 0 2-15,0 0-55 0,0 0-2 16,0 0-2-16,0 0-20 15,7-55-32-15,-14 52-19 16,4 3-27-16,-3 0-11 16,-3 0-16-16,-6 3 2 15,-3 11 3-15,-9 9 3 16,-1 6 6-16,-2 8 1 16,0 3-8-16,8 2 7 15,7 3-4-15,7-7 4 16,8-1 1-16,0-9-8 15,14-5-1-15,11-9-19 16,5-7 17-16,6-7 10 16,9 0 2-16,1-13 0 0,-1-11-2 15,1-8-4 1,-7-5-7-16,-8-5 3 0,-7-5 1 16,-9 1-7-16,-5 3-7 15,-7 10 23-15,-3 9 7 16,0 12 37-16,0 11-30 15,0 1-14-15,-3 11-26 16,-7 12 13-16,1 6 12 16,0 4-5-16,3 7 5 15,6 0 0-15,0 0 1 16,0-2 0-16,6-4-1 16,9-8-22-16,1-6-28 15,5-7-19-15,0-7 34 0,15-6 14 16,-6-12-75-16,-2-6-154 15</inkml:trace>
  <inkml:trace contextRef="#ctx0" brushRef="#br0" timeOffset="82501.3075">7910 9203 905 0,'0'0'249'0,"0"0"-153"15,0 0-1-15,0 0-34 16,0 0-11-16,0 0-27 0,81-6-9 16,-41 1-5-16,5-2-8 15,4 3-1-15,-4-2 0 16,1 3-70-16,2-4-82 15,-5 0-98-15,-15 0-150 0</inkml:trace>
  <inkml:trace contextRef="#ctx0" brushRef="#br0" timeOffset="82751.2154">8438 8933 1192 0,'0'0'207'0,"0"0"-25"16,0 0-90-16,0 0-56 0,0 0-36 16,0 0-12-16,0 0-17 15,27 50 28-15,-15-16 0 16,3 5-6-16,-3 6 7 16,1 2 1-16,-1 2-1 15,-1 1 0-15,-4 0-40 16,-1-1-57-16,-6 1-73 15,0-11-125-15,0-13-335 0</inkml:trace>
  <inkml:trace contextRef="#ctx0" brushRef="#br0" timeOffset="83079.3381">8777 9621 1175 0,'0'0'187'0,"0"0"-37"15,0 0-43-15,0 0-75 16,0 0-23-16,0 0-8 0,113-27 0 16,-77 16 0-16,0-2 0 15,0 0-1-15,-5 3-23 16,-1 1-56-16,-2-4-73 16,-10 6-184-16,-9 1-545 0</inkml:trace>
  <inkml:trace contextRef="#ctx0" brushRef="#br0" timeOffset="83298.0915">8829 9775 796 0,'0'0'369'0,"0"0"-248"15,0 0 56-15,0 0-46 0,0 0-83 16,0 0-35-16,91-19-7 15,-63 9-5-15,-2 0 0 16,1 2-1-16,-2-1-20 16,-1 5-66-16,7-8-43 15,-7 2-155-15,-3 0-282 0</inkml:trace>
  <inkml:trace contextRef="#ctx0" brushRef="#br0" timeOffset="83969.9607">9438 9049 1352 0,'0'0'164'15,"0"0"-22"-15,0 0-76 16,0 0-38-16,0 0-28 15,0 0-6-15,0 0-12 16,0 0-5-16,0 30 10 16,0-1 6-16,0 11 7 15,0 6 0-15,7 13 0 16,-4 1 1-16,3 5 0 0,-1-1 8 16,-2-4-9-1,0-8 0-15,0-2 8 0,1-11-7 16,-1-2-1-16,-3-7 1 15,0-8-1-15,0-8-1 16,0-5 1-16,0-5-10 16,0-4 10-16,0 0 10 15,0-7 12-15,0-9-9 16,0-8-13-16,0-5-13 16,0-5 13-16,3-1-1 15,6-5 1-15,3 1 0 16,9-1-1-16,7 1 1 15,5 2-1-15,6 4-7 16,4 4 7-16,-1 5-1 16,-3 7 2-16,1 4-1 0,-6 9 1 15,-4 4 0-15,-7 0-6 16,-1 11-7-16,-3 12 7 16,-2 4 5-16,-7 2-11 15,-1 8 12-15,-3-2 0 16,-3-1 1-16,-3 2-1 15,0-7 0-15,-3-2 0 16,-9 0 0-16,-7-2 0 16,-1-4 1-16,-5-1 8 15,1-3-8-15,-5-4 15 16,3-4 3-16,-4-2 2 16,-1-4-5-16,-5 0-15 0,-6 0-1 15,-28-3-22 1,9 0-112-16,7-7-268 0</inkml:trace>
  <inkml:trace contextRef="#ctx0" brushRef="#br0" timeOffset="85438.7364">12262 8458 124 0,'0'0'48'15,"0"0"-48"-15,0 0 17 16,0 0 18-16,0 0 8 0,0 0-42 16,-73-82-1-16,73 54 2 15,-3-2 52-15,3 1-15 16,0 2-35-16,-3 0-4 16,-3 2-56-16,1 2 7 15,1 3 49-15,1 3 20 16,3 7 232-16,0 3 28 15,0 5-28-15,0 2-73 16,0 0-93-16,0 0-46 16,0 0-15-16,0 5-12 15,0 6-11-15,0 12 16 16,3 7 13-16,1 6-1 16,2 11-3-16,5 2 5 15,-2 5-9-15,3-2-1 0,-2 5-2 16,1-5 0-16,-2 4-14 15,-2-1-4-15,-1-1 6 16,0-2-6-16,-2-5-2 16,1-2 0-16,-4-7 0 15,-1-8-61-15,0-4-45 16,0-13-102-16,-4-7-138 16,-2-6-422-16</inkml:trace>
  <inkml:trace contextRef="#ctx0" brushRef="#br0" timeOffset="85735.6421">12120 8081 851 0,'0'0'231'0,"0"0"-118"16,0 0 4-16,0 0-86 15,0 0-31-15,0 0-6 16,0 0 6-16,-91 99 1 16,63-48 6-16,1 1-6 15,5 0-1-15,1-1 0 16,3-9-1-16,4-9-13 16,4-9-48-16,4-12-47 0,6-5-48 15,0-11 2-15,0-13 132 16,9-8-227-16</inkml:trace>
  <inkml:trace contextRef="#ctx0" brushRef="#br0" timeOffset="85923.1206">12104 8077 897 0,'0'0'181'0,"0"0"6"16,0 0-64-16,91-52-67 16,-58 46-35-16,-5 6-11 15,5 0-4-15,-4 6 10 16,3 11 0-16,1 5-16 15,0 2 10-15,-1-1-9 0,3 1 0 16,-2-3-1 0,-5-1-11-16,5 4-60 0,-9-3-113 15,-8-7-165-15</inkml:trace>
  <inkml:trace contextRef="#ctx0" brushRef="#br0" timeOffset="86735.6248">12386 9316 620 0,'0'0'765'0,"0"0"-682"16,0 0-51-16,0 0-32 15,0 0-8-15,0 0 8 16,0 0 9-16,46 14 1 15,-24-14 13-15,10 0 5 16,2-3-9-16,-1-14-6 16,-1 0-2-16,-3-2 1 15,-10-4-11-15,-2-4 7 16,-8 4-8-16,-6 0-25 16,-3 3 4-16,-3 6 3 15,-12 4 4-15,-9 7-5 0,-5 3 7 16,-3 0 6-1,-7 13 5-15,-4 7 1 0,-2 6 0 16,2 5 0-16,1 2 1 16,6 6 9-16,8-2 6 15,4 2-6-15,5 4 3 16,13-2-3-16,3-2 5 16,3-3-9-16,6-3 5 15,16-4 14-15,5-5 3 16,9-5-9-16,10-5-3 15,5-4-9-15,7-7 2 16,6-3-9-16,5 0 0 0,2-10-1 16,-5-4-10-1,-11-1 3-15,-7 1 7 0,-15 1 1 16,-11 3 0-16,-12 3 1 16,-2 4-1-16,-5 2 0 15,-3 1 0-15,0 0-68 16,-3 0-73-16,-6 0-217 0</inkml:trace>
  <inkml:trace contextRef="#ctx0" brushRef="#br0" timeOffset="89063.7913">5263 11242 179 0,'0'0'552'0,"0"0"-473"15,0 0 29-15,0 0 24 0,0 0-16 16,0 0-11-16,0 0-10 15,0 3-17-15,0-3-16 16,0 0-11-16,0 0-10 16,0 0-2-16,2 0 4 15,-1 0 16-15,-1-6 10 16,2-8-32-16,-2-6-24 16,3-5-12-16,6-3-1 15,4-1-8-15,2 6 1 16,3 3 6-16,1 7-10 15,1 6 0-15,5 7-8 16,-1 0 6-16,1 4 1 16,-2 15-13-16,-1 5-27 0,-1 9-26 15,-6 9 30 1,-9 4 25-16,-6 5 10 0,0 7 4 16,-12-1-5-16,-10-1-4 15,-5-3 12-15,-6-6 5 16,3-5-2-16,-1-5 2 15,8-8 1-15,4-6-1 16,5-9 0-16,6-4 1 16,3-4 1-16,5-6-1 15,0 3 0-15,0-3 2 16,0 0 8-16,0 0 1 16,5 0 7-16,8 0-4 15,5 0 2-15,12 0 21 0,10 0 17 16,5-3-14-1,4-7-10-15,2 0-10 0,1-3-14 16,-3 0-5-16,-4-1 0 16,-6 5 7-16,-6-1-8 15,-5 4-36-15,-4 2-61 16,7 4-45-16,-7 0-164 16,-6 0-265-16</inkml:trace>
  <inkml:trace contextRef="#ctx0" brushRef="#br0" timeOffset="89407.5407">6975 10939 740 0,'0'0'685'0,"0"0"-551"16,0 0 16-16,0 0-104 16,0 0-46-16,0 0-16 15,0 0-10-15,-26 29 17 16,10 0 8-16,-5 4 1 16,0 7 0-16,-3 2 0 15,2 5 1-15,-2-1-1 16,3-2 1-16,0 1-1 0,3-4 0 15,2-5 0 1,-2-3-26-16,3-4-53 0,-1-8-16 16,2-4-54-16,2-12-76 15,2-5-91-15</inkml:trace>
  <inkml:trace contextRef="#ctx0" brushRef="#br0" timeOffset="89720.0471">6576 11060 940 0,'0'0'493'0,"0"0"-349"15,0 0-4-15,0 0-76 16,0 0-64-16,0 0-1 16,0 0-18-16,-4-3 1 0,11 13 5 15,2 6 12-15,8 4 1 16,2 3 1-16,3 7 15 15,-2 4 0-15,7-2 2 16,-2 5-2-16,-1-2-7 16,1-1 5-16,2 2-6 15,-3-3-7-15,0-3 6 16,-2 0-6-16,-5-4-1 16,2-3-26-16,-3-3-89 15,-5-7-115-15,-2-6-153 16,-6-7-691-16</inkml:trace>
  <inkml:trace contextRef="#ctx0" brushRef="#br0" timeOffset="91891.9491">8007 10415 674 0,'0'0'368'15,"0"0"-225"-15,0 0-8 16,0 0-55-16,0 0-42 16,0 0-12-16,0 0-10 15,-12-15-5-15,12 15-3 16,0 0-8-16,-4 0-1 0,1 7-8 16,-11 11 2-1,-5 13 7-15,-8 12 0 0,-7 13 10 16,-11 20 1-1,-9 23 18-15,-4 14 10 0,10 8 7 16,15-8-9-16,17-11-14 16,16-12-11-16,0 6 13 15,21 0-6-15,7-2 1 16,2-10 0-16,4-19 2 16,-1-19 3-16,0-2-9 15,12 2-4-15,10 7-3 16,11 6-9-16,1-3-28 15,3-2-58-15,30-5-60 0,-15-9-98 16,-12-20-250-16</inkml:trace>
  <inkml:trace contextRef="#ctx0" brushRef="#br0" timeOffset="92532.5843">9344 10280 1071 0,'0'0'217'0,"0"0"-149"15,0 0-34-15,0 0-34 16,0 0-8-16,0 0 7 15,0 0 1-15,107 90 20 16,-62-43 28-16,7 5 9 16,5 4 1-16,1 4 2 15,0 2-21-15,1-2-7 16,-4 5-3-16,-6-1-14 16,-10 5 1-16,-11-3-3 15,-10 3-4-15,-12 1-9 16,-6 0 0-16,-14-1-1 0,-21 10-14 15,-22 10-20-15,-16 10-50 16,-2-6-44-16,-6-11-69 16,25-29-108-16,17-20-345 0</inkml:trace>
  <inkml:trace contextRef="#ctx0" brushRef="#br0" timeOffset="93391.9774">8289 10713 766 0,'0'0'191'15,"0"0"53"-15,0 0-4 16,0 0-47-16,0 0-62 16,0 0-26-16,0 0-37 15,-3-16-27-15,3 16-32 16,0 0-9-16,0 0-25 15,3 0-63-15,0 0-57 16,7 0-70-16,-2 0 62 16,4 0-12-16,1 0-29 0,-4 0 73 15,-1-3 92-15,-5-4 29 16,0 0 7-16,-3 1 4 16,0-1 24-16,0 1 21 15,0 3 14-15,0 3 18 16,-3 0 25-16,3-1 0 15,0 1-22-15,0-3 20 16,-3 3 1-16,3-3-20 16,0 0-18-16,-5-4-2 15,2 4-31-15,-3-4-19 16,0 3-5-16,-1-2-2 16,4 3 6-16,-3-1 11 15,3 1-6-15,0 2 8 16,3-1-5-16,-3 2 4 15,3 0-10-15,0 0-12 0,0 0-11 16,0 0-1-16,0 0-16 16,0 10-9-16,0 6-3 15,0 14 17-15,0 6 2 16,0 11 10-16,0 2 6 16,0 6-5-16,3-4 5 15,0 1-6-15,6-5 2 16,-3-2-2-16,7-7-9 15,-2-3-86-15,5-5-49 16,9-3-60-16,-5-10-67 16,2-7-104-16</inkml:trace>
  <inkml:trace contextRef="#ctx0" brushRef="#br0" timeOffset="93688.8461">9081 10727 1048 0,'0'0'250'16,"0"0"-197"-16,0 0-35 16,0 0-9-16,0 0 4 15,-64 99 3-15,25-53 9 16,-7 4-9-16,-9 6 0 0,-9 3-15 15,-2 4 5-15,-4-1 5 16,4-2-10-16,2 0-1 16,9-4-1-16,5-7 1 15,12-6-12-15,5-2-71 16,9-13-127-16,12-11-158 0</inkml:trace>
  <inkml:trace contextRef="#ctx0" brushRef="#br0" timeOffset="94079.4901">8702 11499 1280 0,'0'0'213'0,"0"0"-22"15,0 0-84-15,90-59-84 16,-41 39-23-16,6 3 0 15,2 4-2-15,-6 6-5 16,-5 4 0-16,-9 3-11 16,-7 0-18-16,-14 14-12 15,-5 9-46-15,-11 7 23 16,-6 9 49-16,-18 8 11 16,-9 2 3-16,-6 1-18 15,1-4 13-15,2-6 12 16,6-11 0-16,9-6 1 15,7-9 9-15,13-4-8 0,1-7 8 16,18-3 44-16,18 0 14 16,25-3-3-16,27-17-17 15,-4 3-25-15,-4-3-22 16,-14 4-16-16,-14 3-85 16,20-7-56-16,-5 3-156 15,-18 0-509-15</inkml:trace>
  <inkml:trace contextRef="#ctx0" brushRef="#br0" timeOffset="94470.1291">10458 10779 1382 0,'0'0'178'0,"0"0"-124"0,0 0-18 16,0 0-20 0,0 0-10-16,91 3 3 0,-46-9-8 15,7-3 1-15,2-1-2 16,0-3-28-16,-5-1-49 16,-7 4-33-16,-11 0-33 15,-10 4-100-15,-15 2-98 0</inkml:trace>
  <inkml:trace contextRef="#ctx0" brushRef="#br0" timeOffset="94688.9261">10500 11024 757 0,'0'0'198'15,"0"0"-71"-15,0 0 39 0,0 0 26 16,0 0-34-16,85-6-72 15,-34-5-38-15,7-5-23 16,2 2-16-16,-5-2-9 16,-10 4 0-16,-5 2-29 15,-12 3-32-15,-1 4-59 16,-12 3-93-16,-5 0-283 0</inkml:trace>
  <inkml:trace contextRef="#ctx0" brushRef="#br0" timeOffset="95407.68">11325 10667 1228 0,'0'0'257'16,"0"0"-135"-16,0 0-34 15,0 0-55-15,0 0-33 16,0 0-1-16,0 0-14 16,0 40 14-16,0-7 1 15,0 9 10-15,6 8 12 16,3 3 9-16,3 11 7 0,0-2-6 16,-3 4 15-1,1-1-7-15,-1-4-18 16,-1 1-8-16,-2-6 2 0,1-2-7 15,-1-6-1-15,-3-7-6 16,3-2-1-16,0-6-1 16,12 0-88-16,-6-7-107 15,1-13-191-15</inkml:trace>
  <inkml:trace contextRef="#ctx0" brushRef="#br0" timeOffset="95845.1275">12730 10816 1445 0,'0'0'243'0,"0"0"-132"16,0 0-7-16,0 0-28 0,0 0-58 16,0 0-17-16,120-17 1 15,-64 7 5-15,12-3-1 16,4 4-6-16,-1-1-19 16,-3 0-84-16,7 0-55 15,-18 3-59-15,-17 3-171 0</inkml:trace>
  <inkml:trace contextRef="#ctx0" brushRef="#br0" timeOffset="96048.2577">12883 11104 1294 0,'0'0'191'15,"0"0"17"-15,0 0-43 16,80-11-115-16,-20-2-37 15,10-3-7-15,6 2-6 16,-1 1-1-16,-2 4-37 16,-3-1-61-16,6-4-87 15,-16 1-116-15,-11-1-760 0</inkml:trace>
  <inkml:trace contextRef="#ctx0" brushRef="#br0" timeOffset="97359.6416">14805 9947 887 0,'0'0'145'16,"0"0"-111"-16,0 0-22 16,-78 93 2-16,42-31 8 15,-3 24 24-15,-4 40 43 16,1 15-18-16,11-2-2 15,10-13-11-15,18-23-4 16,3-11-16-16,14-6-5 16,11-17-1-16,5-13 2 15,-2-12-9-15,9-6-14 16,8 3 2-16,11 6-5 0,15 1-8 16,-3-7-13-16,4-6-41 15,12-11-64-15,-19-11-78 16,-11-13-141-16</inkml:trace>
  <inkml:trace contextRef="#ctx0" brushRef="#br0" timeOffset="97656.5227">15376 9971 1215 0,'0'0'206'16,"0"0"-132"-16,0 0 37 15,0 0-70-15,0 0-41 16,0 0-13-16,0 0-7 16,-20 12 19-16,20 15 1 15,0 9 15-15,0 4 1 16,4 10-8-16,9 5-7 15,3 3 3-15,-1 1-4 16,3 3-54-16,1 14-69 16,1-14-102-16,-4-15-155 0</inkml:trace>
  <inkml:trace contextRef="#ctx0" brushRef="#br0" timeOffset="97859.6446">15895 10297 780 0,'0'0'665'16,"0"0"-598"-16,0 0-50 15,0 0-16-15,-94 96-1 16,56-50 0-16,2 14 0 16,1 3-1-16,-5 16-53 15,10-10-69-15,5 23-82 16,6-22-100-16,16-23-341 0</inkml:trace>
  <inkml:trace contextRef="#ctx0" brushRef="#br0" timeOffset="98203.4419">15804 10869 1147 0,'0'0'340'15,"0"0"-169"-15,0 0-32 16,0 0-101-16,94-43-31 15,-58 39-7-15,4 4 0 16,-6 0-25-16,0 4-25 16,-5 10-4-16,-10 7-3 15,-12 3-39-15,-7 10 0 16,-17 4 53-16,-24 3 28 0,-9-2 4 16,-5 4 6-16,1-6 5 15,5-4 13-15,13-3 9 16,9-5-13-16,11-1-2 15,13-4 0-15,3-4-5 16,16-3 40-16,17-6 13 16,12-3 0-16,14-4-24 15,10 0-8-15,1-10-18 16,2-7-5-16,13-16-107 16,-18 2-145-16,-18-1-665 0</inkml:trace>
  <inkml:trace contextRef="#ctx0" brushRef="#br0" timeOffset="98547.1559">16392 9989 552 0,'0'0'806'0,"0"0"-806"16,0 0-8-16,0 0-13 15,65 104 21-15,-16-22 0 16,16 30 8-16,5 18 21 16,6 1 13-16,-8-8-2 15,-6-15 1-15,-10-5-12 0,-13-4-7 16,-16-6-13-1,-15-5 7-15,-8-5 4 0,-16-3 5 16,-19-2-16-16,-11-1-9 16,-3-11-15-16,-9-6-79 15,13-18-183-15,7-19-780 0</inkml:trace>
  <inkml:trace contextRef="#ctx0" brushRef="#br0" timeOffset="99187.8321">17754 10353 998 0,'0'0'330'0,"0"0"-210"0,0 0-31 16,0 0-80-16,0 0-8 16,0 0-1-16,-41 82 0 15,18-41 1-15,-3 4 0 16,-2 6 18-16,-1 4-3 15,3-4-15-15,2 1 7 16,5-6-8-16,3-6 0 16,7-6-21-16,5-9-42 15,0-8-66-15,4-14-119 16,0-3-90-16,0-7-283 0</inkml:trace>
  <inkml:trace contextRef="#ctx0" brushRef="#br0" timeOffset="99390.9781">17419 10436 1317 0,'0'0'247'0,"0"0"-49"15,0 0-116-15,0 0-59 16,0 0-23-16,0 0-6 16,0 0 6-16,91 99 0 15,-50-52 1-15,4-1-1 16,1 4 6-16,-4-1-6 15,1-4-1-15,-4-1-97 16,9 5-103-16,-9-12-92 16,-4-10-345-16</inkml:trace>
  <inkml:trace contextRef="#ctx0" brushRef="#br0" timeOffset="100281.572">18418 10535 401 0,'0'0'500'15,"0"0"-441"-15,0 0-33 16,0 0-6-16,0 0 60 16,0 0-1-16,-26-76 33 15,32 43-2-15,14-3-35 16,5-1-37-16,6 2-10 15,4 7-18-15,0 9 0 16,3 9-3-16,-1 10 6 16,-1 0-11-16,0 10-1 0,-5 13 0 15,0 7-1-15,-2 3 6 16,-13 13-5-16,-4 3-1 16,-9 7 1-16,-3 4-1 15,-15 0 1-15,-8 2-1 16,-6-5 1-16,-3-8-1 15,6-2 2-15,-1-11-2 16,4-6 1-16,8-4-1 16,4-10 1-16,2 0-1 15,6-6 0-15,0-6 0 16,3 0 1-16,0-2 0 16,3-2 41-16,12 0 22 0,12 0-3 15,11 0-21-15,15-2-21 16,8-2-12-16,4-3-6 15,10 4 1-15,-8-4-2 16,-1 1-16-16,-1-5-67 16,-16-1-82-16,-16-1-377 0</inkml:trace>
  <inkml:trace contextRef="#ctx0" brushRef="#br0" timeOffset="101469.0775">21634 9700 882 0,'0'0'304'0,"0"0"-200"16,0 0-57-16,0 0-24 15,0 0-13-15,0 0-10 16,-21 26 1-16,0 4-1 16,-8 17 0-16,-16 22 14 15,-13 30 4-15,-11 39 4 16,8 17 8-16,18 5 2 15,28-19-3-15,15-23 10 0,13-12 6 16,25-10-10-16,11-4 6 16,12-9-7-16,14-10-14 15,6-6 9-15,10-12-17 16,7-12-12-16,-1-10-1 16,0-19-58-16,-6-14-68 15,-22-4-146-15,-16-19-774 0</inkml:trace>
  <inkml:trace contextRef="#ctx0" brushRef="#br0" timeOffset="102312.8446">22024 10106 1126 0,'0'0'146'15,"0"0"-33"-15,0 0 28 16,0 0-63-16,0 0-53 16,0 0-25-16,0 0-9 15,1-39-10-15,-1 57-8 16,0 10 12-16,0 10 15 15,0 9 0-15,3 9 1 16,3 4 9-16,1-1-9 16,4-3 5-16,4 1-6 15,0-11-6-15,2-6-58 16,0-11-125-16,7-19-68 0,-7-7-58 16</inkml:trace>
  <inkml:trace contextRef="#ctx0" brushRef="#br0" timeOffset="102656.618">22089 10367 553 0,'0'0'775'16,"0"0"-653"-16,0 0-13 15,0 0-29-15,0 0-48 16,0 0-23-16,97-53-9 16,-51 33 0-16,5-3-1 15,-1-4 0-15,-1 2-32 16,-7-6-17-16,-11-1 9 15,-7-1 20-15,-14-1-3 0,-8 2 5 16,-2 5 12 0,-2 10 1-16,-8 4-2 0,-5 10 7 15,3 3 1-15,-2 3 0 16,3 16-1-16,-3 5 0 16,4 12 1-16,5 4 17 15,5 6 6-15,0 4 12 16,0 2-11-16,10 2-4 15,2-1-3-15,2 2-9 16,2-1-8-16,-1-6-19 16,14-4-81-16,-5-15-144 15,-1-15-158-15</inkml:trace>
  <inkml:trace contextRef="#ctx0" brushRef="#br0" timeOffset="103156.6061">22719 10363 428 0,'0'0'814'16,"0"0"-724"-16,0 0-22 16,0 0-29-16,0 0-26 15,0 0-12 1,103-62 6-16,-73 42-6 0,-4-1 0 16,-3-2 1-16,-10 1 20 15,-5-1 37-15,-7-1 4 16,-1 7-33-16,-7 2-22 15,-15 5-8-15,-7 10-12 16,-7 0-7-16,-6 16 4 0,0 10 8 16,0 11 6-16,7 2-14 15,10 8 14-15,13-1 0 16,10 1 0-16,2-5 1 16,20-5 0-16,10-7 10 15,7-8-4-15,5-8 2 16,1-11-6-16,3-3 6 15,-2-10-8-15,-1-13 1 16,-8-13-1-16,-2-8 0 16,-3-5-1-16,-5-2 1 15,-3 2-1-15,-2 4-8 16,0 15 8-16,-8 13 0 16,0 13 1-16,1 4-14 0,-1 11 0 15,4 16 14-15,-1 3-1 16,2 8 1-16,-1 1 0 15,0 2-2-15,0-1-12 16,-2-1-55-16,1-2-100 16,-1-8-140-16,-2-16-428 0</inkml:trace>
  <inkml:trace contextRef="#ctx0" brushRef="#br0" timeOffset="103484.7364">23537 10249 1134 0,'0'0'156'0,"0"0"-109"16,0 0-36-16,0 0-4 0,0 0-6 16,95-41 1-1,-76 28-1-15,-4 0 5 0,-1-1-4 16,-8-1 16-16,-6-2 23 16,0 3-16-16,-9 1-25 15,-12 3-6-15,-6 6-17 16,-3 4 11-16,-1 1-2 15,0 16 8-15,-1 9 4 16,5 9 1-16,6 6-1 16,7 5 2-16,11 4 8 15,3-1 6-15,17-2 20 16,18-5 24-16,23-5-10 0,24-5-19 16,25-15-18-1,5-17-11-15,0-10-80 0,-31-16-158 16,-25-4-1005-16</inkml:trace>
  <inkml:trace contextRef="#ctx0" brushRef="#br0" timeOffset="103719.1287">24845 9776 593 0,'0'0'1064'15,"0"0"-922"-15,0 0-95 16,0 0-47-16,0 0-22 16,0 0 14-16,3 92 8 15,10-29 0-15,2-1 9 0,3 9 16 16,6 8-3-16,1 3-10 16,5 17-12-16,-5-9-12 15,2-11-131-15,-10-27-151 16,1-25-523-16</inkml:trace>
  <inkml:trace contextRef="#ctx0" brushRef="#br0" timeOffset="104141.1093">25640 9954 1371 0,'0'0'282'16,"0"0"-169"-16,0 0-72 15,0 0-41-15,0 0-18 16,0 0 10-16,0 0 8 0,4 106 6 16,1-60-5-16,1 4 0 15,2-1 0-15,0-3 6 16,0 1-1-16,-1-8-6 15,-1-3-70-15,-3-6-95 16,0-14-86-16,-3-6-247 0</inkml:trace>
  <inkml:trace contextRef="#ctx0" brushRef="#br0" timeOffset="104297.2434">25661 9799 1600 0,'0'0'160'16,"0"0"-145"-16,0 0-15 16,0 0-163-16,0 0-90 15,0 0-362-15,0 0-127 0</inkml:trace>
  <inkml:trace contextRef="#ctx0" brushRef="#br0" timeOffset="104594.7187">26183 9947 1109 0,'0'0'174'0,"0"0"-123"15,0 0-30-15,-106 10-10 0,65 2-10 16,5 5-1-16,9 6 2 16,13 1-2-16,13 3 0 15,4-1 0-15,30 7 1 16,16 2 9-16,10 2 5 15,7 3-7-15,-3-4-6 16,-14-2 4-16,-14-5-6 16,-16-2 0-16,-16-7 28 15,-3 0-21-15,-22-2-1 16,-16-4 7-16,-8-1-9 16,-9-6-4-16,-17-7-62 15,12 0-99-15,13-10-238 0</inkml:trace>
  <inkml:trace contextRef="#ctx0" brushRef="#br0" timeOffset="105329.0734">26904 9981 451 0,'0'0'537'16,"0"0"-425"-16,0 0 82 0,0 0-68 16,0 0-48-16,104-50-49 15,-65 46-17-15,3 1-11 16,-2 3 0-16,-1 7-1 15,-5 13 1-15,-5 7 0 16,-6 5 7-16,-3 4-7 16,-8 1-1-16,-5 3 0 15,-4-2-1-15,-3-4-12 16,0 0-3-16,-10-12-13 16,-4-3-1-16,-1-9 5 15,3-9 16-15,-2-1 9 16,3-7 2-16,2-16 7 15,6-9-1-15,3-6 8 0,10-7 12 16,20 1-14-16,9 5-12 16,9 5-2-16,6 8-10 15,1 11 8-15,-3 8 1 16,-6 7 0-16,-7 5 1 16,-9 15 1-16,-9 4 11 15,-5 6-11-15,-7 3 1 16,-4 0-2-16,-4 0 0 15,-1-7-2-15,0-3-8 16,0-9 4-16,-3-5 5 16,-3-8 0-16,-1-1 1 15,-2-7 0-15,0-16 1 16,4-8 8-16,5-11-1 0,0-5 1 16,18-2 14-1,6 4 9-15,6 7-10 0,1 9-21 16,1 12 0-16,-5 13 6 15,-2 4-7-15,-1 7-6 16,-5 16 6-16,1 8 7 16,-4 7-6-16,-3 6 5 15,1-1-6-15,-2 6 0 16,0-6-32-16,-1 0-57 16,11-10-88-16,-2-10-108 15,1-16-319-15</inkml:trace>
  <inkml:trace contextRef="#ctx0" brushRef="#br0" timeOffset="105735.3356">28190 9855 1300 0,'0'0'199'16,"0"0"-140"-16,0 0-59 16,0 0-17-16,0 0 2 15,0 0 9-15,0 82 4 16,0-45 2-16,0-1 2 15,12 1 4-15,7-2 12 16,7-8 11-16,0-3-18 16,4-8-5-16,0-7-6 15,0-6 0-15,0-3 0 16,-2-3 0-16,-1-16-1 16,-6-11-13-16,-5-3-8 0,-5-3 22 15,-5 2 0-15,-2 6 20 16,-4 8 31-16,0 10 0 15,0 6-33-15,0 4-18 16,-2 4-21-16,-6 12 5 16,-1 10 10-16,1 10 6 15,4 5 0-15,4 7 5 16,0 1-5-16,7 2 0 16,11-2 0-16,5-3-15 15,2-9-58-15,17-11-81 16,-8-12-103-16,2-14-260 0</inkml:trace>
  <inkml:trace contextRef="#ctx0" brushRef="#br0" timeOffset="105969.715">28842 9640 113 0,'0'0'1328'15,"0"0"-1189"-15,0 0-139 16,0 0-12-16,0 0-12 15,0 0 18-15,-20 106 6 16,17-40 0-16,3 19 6 16,2 14 8-16,10-9 4 15,1-14-4-15,-2-23-12 16,-4-14-2-16,5 8-1 16,-1-1-41-16,1 1-73 15,4-19-80-15,-4-14-80 16,1-14-240-16</inkml:trace>
  <inkml:trace contextRef="#ctx0" brushRef="#br0" timeOffset="106235.3464">29159 9554 499 0,'0'0'1001'15,"0"0"-903"-15,0 0-98 16,0 0-14-16,0 0-15 15,0 0 21-15,-16 79 8 0,16-15 6 16,0 22 16 0,9 21 7-16,6 6 2 0,3-7 2 15,-6-23-15-15,-3-24-11 16,-2-13-6-16,-2-10-1 16,-2 8 0-16,-3-2-24 15,0-2-75-15,-8-17-100 16,-10-13-196-16,-1-10-437 0</inkml:trace>
  <inkml:trace contextRef="#ctx0" brushRef="#br0" timeOffset="106547.8371">28971 10136 734 0,'0'0'658'16,"0"0"-574"-16,0 0-7 15,0 0-57-15,102-30-18 0,-20 20-1 16,24 0 7-16,-4-1-8 15,-19 1 0-15,-26-2 0 16,-20 2 0-16,1-3 0 16,-2-4-2-16,-1 1-5 15,-15 2 5-15,-9 5 2 16,-8 4 27-16,-3 4-18 16,0 1-8-16,0 0-1 15,0 0-9-15,0 11-5 16,0 9 7-16,0 10 7 15,0 8 1-15,3 8 8 16,5 6 2-16,1 1-5 16,-1-1-6-16,-1 2-70 15,-4-11-193-15,1-17-354 0</inkml:trace>
  <inkml:trace contextRef="#ctx0" brushRef="#br0" timeOffset="106704.0931">29597 9686 1075 0,'0'0'629'0,"0"0"-576"15,0 0-53-15,0 0-94 16,0 0-139-16,0 0-164 16,0 0-250-16</inkml:trace>
  <inkml:trace contextRef="#ctx0" brushRef="#br0" timeOffset="106922.8426">30026 9864 1000 0,'0'0'155'0,"0"0"-124"16,3 83-15-16,-3-7 41 16,0 26 20-16,0 12 1 15,0-3-8-15,0-15-8 16,2-24-8-16,2-18-21 15,1-16-21-15,2-7-5 16,-1-1-1-16,2-1-6 16,1 1-25-16,10-13-82 15,-5-7-131-15,3-10-289 0</inkml:trace>
  <inkml:trace contextRef="#ctx0" brushRef="#br0" timeOffset="107188.4861">30009 9862 1579 0,'0'0'177'0,"0"0"-99"15,0 0-56-15,101-61-22 16,-55 59-18-16,5 2 5 16,-3 5 4-16,-5 15 1 15,-9 4 2-15,-13 6-6 16,-12 3-26-16,-9 4-7 0,-13-2 7 15,-21 1 19-15,-10-5 0 16,-8-9 2-16,1-8-18 16,5-5-3-1,7-9-32-15,15-12-23 0,12-11-97 16,12-4-316-16</inkml:trace>
  <inkml:trace contextRef="#ctx0" brushRef="#br0" timeOffset="107454.1014">30428 9444 1262 0,'0'0'185'0,"0"0"63"16,0 0-111-16,0 0-84 0,0 0-49 15,0 0-4-15,0 0-22 16,-2 41 3-16,8-1 18 15,3 19-1-15,3 26 2 16,-1 15 0-16,0 12 1 16,-3-10 0-16,-2-21 0 15,-5-23-1-15,1-15-73 16,-1-6-77-16,10 12-80 16,1-6-125-16,3-11-197 0</inkml:trace>
  <inkml:trace contextRef="#ctx0" brushRef="#br0" timeOffset="107641.6087">30823 9960 1360 0,'0'0'180'0,"0"0"-142"16,0 0-38-16,0 0-19 16,0 0 19-16,5 109 1 15,-4-59 8-15,1 3-9 16,-1-3 0-16,2-1 0 15,2-6-9-15,5-7-88 16,-3-9-125-16,4-14-145 0</inkml:trace>
  <inkml:trace contextRef="#ctx0" brushRef="#br0" timeOffset="107829.1147">30896 9594 1139 0,'0'0'582'0,"0"0"-541"16,0 0-41-16,0 0-111 16,0 0-24-16,0 0 45 15,0 0-41-15,0 123-76 16,18-75-65-16,2-5-435 0</inkml:trace>
  <inkml:trace contextRef="#ctx0" brushRef="#br0" timeOffset="108033.1168">31287 9821 512 0,'0'0'408'0,"0"0"-237"0,0 0-38 15,0 0-81-15,-103-29-17 16,52 40-19-16,-1 11-2 16,6 8 8-16,7 5-9 15,17 2-4-15,9 0 7 16,11 2 6-16,2 5 8 15,18-2-5-15,13 2-25 16,9-5-10-16,26-6-73 16,-8-10-166-16,-6-14-162 0</inkml:trace>
  <inkml:trace contextRef="#ctx0" brushRef="#br0" timeOffset="108423.7394">31428 9766 1096 0,'0'0'191'0,"0"0"-123"16,0 0-48-16,-93 20-14 16,67 5-6-16,3 6 1 15,6 5-1-15,8 6 17 16,8-1 21-16,1 1 14 16,6-2-4-16,15-7-13 15,2-3-6-15,6-4-18 16,-2-12-3-16,1-7 3 15,1-7 3-15,0-2 1 0,1-17-7 16,0-11-6-16,-2-7-2 16,-5-5 2-16,-5 5 15 15,-7 8-1-15,-5 6-1 16,-4 13-15-16,-2 7 0 16,0 3-6-16,-3 3-23 15,-8 14 17-15,0 10 6 16,0 5 5-16,5 5-1 15,6 5 2-15,0 5-1 16,1 1 0-16,12-4 1 16,1-4-31-16,1-7-59 15,8-13-99-15,-5-10-54 16,0-10-94-16</inkml:trace>
  <inkml:trace contextRef="#ctx0" brushRef="#br0" timeOffset="108689.3625">31702 9478 1386 0,'0'0'167'15,"0"0"-100"-15,0 0-23 16,0 0-5-16,0 0-36 16,0 0-3-16,0 0-22 15,9 54 11-15,-9-9 9 16,0 21 2-16,-2 20 8 15,-2 17-7-15,4-8 6 16,0-22-7-16,0-20 1 0,0-14-1 16,3 1-8-1,3 0-72-15,-2 0-76 0,1-13-165 16,-4-15-300-16</inkml:trace>
  <inkml:trace contextRef="#ctx0" brushRef="#br0" timeOffset="109064.3726">31574 9951 705 0,'0'0'653'16,"0"0"-560"-16,0 0-19 15,0 0-58-15,0 0-16 16,113-50-11-16,-60 43 10 0,6 0-1 16,1 1 2-16,-2-3 0 15,-3 1 0-15,-11-2 1 16,-9 0-1-16,-10 0 0 15,-8 0 0-15,-10 0-6 16,-2 0 6-16,-5-1 0 16,0-3 8-16,0 1 2 15,0 3 22-15,-5 0 25 16,2 3 17-16,2 4-11 16,-1 3-33-16,2 0-12 15,0 0-13-15,0 0-5 16,0 13-14-16,-3 13-10 15,-1 11 23-15,-2 12 1 16,1 8 0-16,1 4 1 16,0 0-1-16,0-5 0 0,0-6-48 15,-2-5-89-15,-3-11-63 16,-1-15-138-16,4-12-416 0</inkml:trace>
  <inkml:trace contextRef="#ctx0" brushRef="#br0" timeOffset="109253.3323">31984 9471 1224 0,'0'0'532'16,"0"0"-431"-16,0 0-60 16,0 0-41-16,0 0-3 15,0 0-22-15,0 0-22 16,21-13-46-16,7 40-50 0,-1 2-100 15,-2-1-390-15</inkml:trace>
  <inkml:trace contextRef="#ctx0" brushRef="#br0" timeOffset="109895.9516">32282 9735 1126 0,'0'0'163'16,"0"0"-99"-16,0 0-45 15,0 0-18-15,0 0 6 0,30 100 5 16,-22-61 4-16,2 1 1 16,0 0-1-16,5-1-14 15,0-5 7-15,1-4 3 16,1-11-12-16,-1-2 8 16,-2-8 22-16,1-6 6 15,-3-3-4-15,3-6-7 16,3-14 4-16,2-6-16 0,6-14 6 15,1-2-4 1,3-5-14-16,1 4-1 0,0 4-10 16,-4 11-6-16,-3 8 5 15,-5 9 4-15,-7 7 6 16,-1 1 0-16,-2 3-10 16,0 0 2-16,4 0 0 15,5 9 9-15,4-1-1 16,6 0 0-16,4-1 1 15,2 0 0-15,2-4 1 16,0-3 1-16,-2 0 0 16,-4-6 7-16,-5-7 0 15,-5-7 14-15,-10-3 9 16,-10-5-20-16,0-1-12 16,-15-1 0-16,-13 4-12 0,-8 7 5 15,-1 9 0-15,-2 7-1 16,-1 3-3-16,0 13 10 15,2 13-11-15,4 10 12 16,3 4-1-16,7 9 0 16,9 1 1-16,9 7 0 15,6-2 1-15,12-2 0 16,19 0 25-16,13-7-2 16,9-6-11-16,21-5 9 15,22-4 0-15,-5-5-3 16,-10-8-9-16,-12-7-9 15,-22-4-1-15,-3 0-38 16,-3 3-32-16,-17-3-55 16,-15-1-241-16</inkml:trace>
  <inkml:trace contextRef="#ctx0" brushRef="#br0" timeOffset="111172.5256">22521 11090 35 0,'0'0'507'15,"0"0"-404"-15,0 0 19 16,0 0-45-16,0 0-11 0,0 0 1 15,46-43-1-15,-43 40 30 16,-2 2 12-16,1-2-2 16,-2 3-3-16,0 0-6 15,0 0-31-15,0 0-24 16,0 0-1-16,0 0-28 16,0 6-13-16,0 8-16 15,-2 9 14-15,-2 6 1 16,-5 8 0-16,3 6 1 15,0 0 0-15,3 4 2 16,1-2-2-16,2-1 0 16,0-1-41-16,0 5-89 15,0-10-103-15,0-12-151 0</inkml:trace>
  <inkml:trace contextRef="#ctx0" brushRef="#br0" timeOffset="111391.2734">22670 10998 1343 0,'0'0'236'0,"0"0"-156"16,0 0-31-16,0 0-49 16,0 0-11-16,0 0-36 15,0 0-19-15,-72-44 26 16,63 39 27-16,6-2 7 15,2 4-7-15,1-1-22 16,1-2-33-16,12 2-80 0,4 1-204 0</inkml:trace>
  <inkml:trace contextRef="#ctx0" brushRef="#br0" timeOffset="111844.4174">23050 10829 859 0,'0'0'586'15,"0"0"-513"1,0 0-31-16,0 0-42 16,0 0-24-16,0 0 16 0,-25 80 7 15,8-31 0 1,5 11 1-16,-1 5 0 0,4 1 0 15,3-3 0-15,4-3 0 16,2-5 0-16,0-11 0 16,0-5-8-16,3-12-4 15,2-10-18-15,0-7-9 16,-5-7 2-16,0-3 37 16,0-6 6-16,0-15 16 15,-7-9-16-15,-7-5-6 16,-6 1 10-16,-2 7 20 15,-3 5 24-15,-5 9-39 0,-2 9-15 16,0 4 0-16,0 0-6 16,4 10 5-16,7 3-2 15,8 4 2-15,6-1-5 16,7 1 5-16,10 0-3 16,19-2 3-16,25-1 1 15,38-5-43-15,-8-8-182 16,-6-1-543-16</inkml:trace>
  <inkml:trace contextRef="#ctx0" brushRef="#br0" timeOffset="112188.1545">23365 11210 1122 0,'0'0'180'15,"0"0"-116"-15,0 0-17 0,0 0-35 16,109-7-9-16,-59-3-3 15,6 0 1-15,-8 0 1 16,-2-4-1-16,-14-2 6 16,-10 2 5-16,-9-1 57 15,-13 1-19-15,0 1-40 16,-22 0-10-16,-19 3-23 16,-8 3-12-16,-8 7 12 15,0 0 23-15,2 16-8 16,8 5 7-16,9 7 0 15,12 3-1-15,12 2-6 16,12 0 8-16,2 0 1 16,25 2 5-16,15-4-5 0,5-1-1 15,35-7-31-15,-10-7-162 16,-4-10-348-16</inkml:trace>
  <inkml:trace contextRef="#ctx0" brushRef="#br0" timeOffset="112578.7821">23920 11033 1160 0,'0'0'181'16,"0"0"52"-16,0 0-115 15,0 0-80-15,0 0-38 16,0 0 0-16,106 24-1 16,-69 2-8-16,0 5-18 0,-2 1-14 15,-11 5-6-15,-3-2-17 16,-15-1 16-16,-6-7 22 15,0-2 9-15,-3-11 4 16,-10-4 1-16,-1-7 11 16,-3-3-4-16,1-7 5 15,4-13 6-15,4-9 7 16,7-4 3-16,1-6 4 16,15-1-1-16,15 3-19 15,7 5 0-15,8 8-1 16,0 11 0-16,1 9 1 15,-4 4 0-15,-10 4 1 16,-3 16-1-16,-9 7 0 16,-4 5 0-16,-6 5-1 15,-6 2 0-15,-2 4-9 0,-2 0-37 16,3 4-135-16,1-12-111 16,5-11-285-16</inkml:trace>
  <inkml:trace contextRef="#ctx0" brushRef="#br0" timeOffset="112814.2291">24839 10793 557 0,'0'0'1008'16,"0"0"-896"-16,0 0-105 0,0 0-7 15,0 0-15 1,0 0 14-16,0 116 2 0,10-51-1 15,1-2 0-15,4 4 0 16,-3 2 0-16,-3-10 0 16,-1 6 0-16,-5-7-63 15,-3-6-75-15,-10-12-100 16,-8-15-106-16,-4-15-456 0</inkml:trace>
  <inkml:trace contextRef="#ctx0" brushRef="#br0" timeOffset="113117.3269">24575 11166 1172 0,'0'0'283'16,"0"0"-164"-16,83-23-86 15,0 12-21-15,28-4-12 16,9 1 0-16,-7-5 1 16,-25 2 0-16,-30 4-1 15,-13-1-25 1,-12 2-15-16,0-1 11 15,-5-1 22-15,-7 1 7 16,-11 9 29-16,-8 1 23 16,-2 3-52-16,0 0 0 15,-12 17-10-15,3 6 9 16,1 9-5-16,7 8 4 16,1 3 2-16,0 4 2 15,12-1-1-15,6 4 0 16,-2-5-1-16,5 2-65 15,-5-11-161-15,-2-16-318 0</inkml:trace>
  <inkml:trace contextRef="#ctx0" brushRef="#br0" timeOffset="113295.8862">25299 10774 1536 0,'0'0'190'15,"0"0"-190"-15,0 0 0 16,0 0-187-16,0 0-169 16,0 0-7-16</inkml:trace>
  <inkml:trace contextRef="#ctx0" brushRef="#br0" timeOffset="113530.2664">25832 10694 884 0,'0'0'613'0,"0"0"-430"16,0 0-12-16,0 0-98 15,0 0-73-15,0 0-6 16,0 0-14-16,2 56 18 16,4-14 1-16,5 19 1 15,8 18 0-15,2 17-1 16,-2-7 1-16,-4-16 1 15,-9-21-1-15,-6-15-51 16,0 8-60-16,-9 11-64 16,-9-6-66-16,-2-16-153 0</inkml:trace>
  <inkml:trace contextRef="#ctx0" brushRef="#br0" timeOffset="113703.6436">25661 11140 810 0,'0'0'495'16,"0"0"-450"-16,0 0-13 16,125-57-23-16,-62 41-3 15,7-4-4-15,3 3 6 0,2-2-8 16,26-14-1 0,-20 4-97-16,-15-1-258 0</inkml:trace>
  <inkml:trace contextRef="#ctx0" brushRef="#br0" timeOffset="114204.958">26394 10754 114 0,'0'0'669'16,"0"0"-451"-16,0 0 57 15,0 0-72-15,0 0-53 16,0 0-46-16,0 0-50 16,4-7-38-16,-1 7-16 15,-1 0 0-15,2 0-7 16,3 13-11-16,4 3-1 0,1 10-8 15,3 5 6-15,0 1 15 16,3 5 5-16,1-2 1 16,0-4 0-16,5-5 0 15,0-5-9-15,1-8-11 16,-1-4 2-16,3-6 17 16,-1-3 0-16,-3 0 1 15,0 0-1-15,-7-14 1 16,0-5 22-16,-3-7 0 15,-3-4-3-15,-1 1 4 16,-3 2 15-16,-2 4 24 16,-1 6 17-16,0 5-12 15,-1 5-34-15,-2 4-22 0,1 3-11 16,-1 0-2 0,0 0-19-16,0 17-39 0,0 8 20 15,0 19 30-15,0 18 9 16,5 17 0-16,2 1 1 15,-1-10 0-15,0-8 0 16,-3-16 0-16,-1 7 1 16,-2 0-1-16,0-8-1 15,-8-11-9-15,-11-4-16 16,-11-13-8-16,-21-12-21 16,-40-10-46-16,9-15-152 15,6-7-533-15</inkml:trace>
  <inkml:trace contextRef="#ctx0" brushRef="#br0" timeOffset="114709.1445">27123 10529 563 0,'0'0'195'0,"0"0"-117"16,12-83 77-16,0 62 36 0,0 6-36 15,-5 12-10-15,3 3-52 16,3 5-71-16,5 22-21 16,17 30-1-16,19 32 16 15,21 32 9-15,4 15-5 16,-3-1-7-16,-17-12 5 15,-20-15 4-15,-18-8 4 16,-21-4-14-16,-10-4-11 16,-37-3 6-16,-25-9-2 15,-25-8-5-15,-23-12-19 16,-20-14-56-16,-15-6-56 16,32-15-182-16,22-7-823 0</inkml:trace>
  <inkml:trace contextRef="#ctx0" brushRef="#br0" timeOffset="117417.8919">8747 12341 424 0,'0'0'380'0,"0"0"-243"15,0 0-14-15,0 0-45 16,0 0-19-16,0 0-9 15,0 0 19-15,-3 0 20 16,3 0-1-16,0 0-3 16,0 0-16-16,0 0-25 0,0 3-19 15,0 1-25-15,0 6-4 16,0 10-5-16,0 13 8 16,0 10 0-16,0 10 1 15,0 7 0-15,6 5 1 16,3-1 1-16,3-5-1 15,-3-7 5-15,0-2-5 16,-2-10-1-16,-4-4-42 16,0-5-60-16,-3-6-77 15,0-11-142-15,0-11-247 0</inkml:trace>
  <inkml:trace contextRef="#ctx0" brushRef="#br0" timeOffset="117808.5192">8668 12395 789 0,'0'0'633'0,"0"0"-564"16,0 0-52-16,0 0-17 16,0 0-39-16,0 0 1 15,0 0 12-15,-79 69-8 16,61-46 1-16,3-6 10 15,6-5 0-15,2-2 11 16,4-8 12-16,3-2 7 16,0-7 102-16,10-17-29 0,8-12-42 15,9-7-27 1,7-7-9-16,5-2-1 0,1 2 0 16,-1 4 6-16,-3 12-6 15,-8 9 17-15,-7 8 15 16,-9 14 1-16,-3 3-34 15,3 9-4-15,-3 12 4 16,3 8 11-16,4 7-10 16,-2-3 8-16,-1 4-8 15,-1-2-1-15,3-1-20 16,6 13-59-16,-2-12-131 16,-1-8-311-16</inkml:trace>
  <inkml:trace contextRef="#ctx0" brushRef="#br0" timeOffset="118422.3389">8868 13062 1415 0,'0'0'205'0,"0"0"-116"16,0 0-38-16,0 0-51 15,0 0-7-15,0 0-14 16,0 0 20-16,9 99 1 0,-3-46 0 15,4 3 0 1,4 6 1-16,-1-1-1 0,5-5 0 16,-3-1 0-1,0-11 0-15,-2-8-1 0,-4-6-26 16,2-14 1-16,-5-9-19 16,1-7 33-16,2-7 12 15,3-20 21-15,6-12-13 16,1-14-7-16,7-3 8 15,2-3-8-15,5 6 0 16,4 10-1-16,-1 10 16 16,-2 10 10-16,2 9 1 15,3 10-5-15,1 4-12 16,-1 0-9-16,0 11 9 16,-5 9-8-16,-4 6 4 15,-11 5-5-15,-12-2-1 0,-7 4 1 16,0-1-1-16,-13-2 0 15,-15-3 2-15,-8-3 6 16,-10-9-8-16,-9-1-29 16,-8-8-38-16,-25-6-49 15,12-10-163-15,10-7-745 0</inkml:trace>
  <inkml:trace contextRef="#ctx0" brushRef="#br0" timeOffset="119234.8161">5362 12477 322 0,'0'0'948'16,"0"0"-704"-16,0 0 12 15,0 0-101-15,0 0-89 16,0 0-58-16,0 0-8 0,6-3-28 15,1 20-8-15,5 8 19 16,9 12 16-16,3 19 0 16,9 28 1-16,4 20-1 15,-1 2 1-15,-11-16 0 16,-5-25 0-16,-7-21-1 16,-7-9-43-16,3 2-20 15,-3 5-22-15,1-4-41 16,-7-8-25-16,-3-10-93 15,-10-12-85-15</inkml:trace>
  <inkml:trace contextRef="#ctx0" brushRef="#br0" timeOffset="119656.709">5305 12537 485 0,'0'0'83'16,"0"0"-53"-16,-55 82-14 15,31-32-6-15,0-1-9 16,5 1 1-16,7-10-1 16,1-10 9-16,7-11 22 15,4-12 57-15,0-7 109 16,0 0 6-16,4 0-16 0,4-13-25 15,1-11-66-15,7-13-69 16,7-11-15-16,2-8 0 16,2-4 5-16,4 4-8 15,-7 7-1-15,-2 12-7 16,-5 13 7-16,-8 11 6 16,1 10-15-16,-4 3-6 15,8 6-17-15,2 11 17 16,9 6 5-16,5 1 1 15,6 5 0-15,3 4 0 16,5 0-29-16,9 14-95 16,-10-7-134-16,-7-8-281 0</inkml:trace>
  <inkml:trace contextRef="#ctx0" brushRef="#br0" timeOffset="120205.349">5978 13405 1106 0,'0'0'179'0,"0"0"-29"16,0 0-79-16,0 0-55 16,0 0-16-16,-100 72 0 15,73-32 0-15,5 4 0 16,8-1 1-16,8 0-1 15,6-7 0-15,5-6-10 0,13-4 10 16,7-13 1 0,8-6 9-16,7-7-4 0,2-7 4 15,0-19-3 1,4-7-7-16,-7-6-7 0,-8-8-5 16,-7 1 11-16,-9 2 0 15,-8 9 1-15,-7 11 12 16,0 11 91-16,0 13-4 15,0 0-69-15,0 7-30 16,0 16-14-16,0 6 14 16,3 8-1-16,8-1-1 15,4 4 2-15,12-5-19 16,7-4-13-16,51-15-45 16,-6-6-19-16,0-10-112 0</inkml:trace>
  <inkml:trace contextRef="#ctx0" brushRef="#br0" timeOffset="121451.6591">11435 12141 932 0,'0'0'244'16,"0"0"-25"-16,0 0-33 15,0 0-93-15,0 0-61 16,0 0-25-16,0 0-7 16,0-10 0-16,0 10 0 15,0 0 1-15,0 0-1 16,0 0 0-16,0 0 0 0,0 0 1 15,0 0-1-15,0 0 0 16,0 0 1-16,0 0 0 16,0 0 1-16,0 0-2 15,0 0 1-15,0 0-1 16,0 0 0-16,0 0 1 16,0 0-1-16,0 0-1 15,0 0 1-15,0 0-1 16,0 0-1-16,0 0 2 15,0 0 0-15,0 0 0 16,0 0-1-16,0 0 1 16,0 0 0-16,0 3-1 0,2 10-8 15,3 11 1-15,5 5 8 16,-1 14 14-16,4 9 8 16,-1 4-3-16,6 5-1 15,-3 7 6-15,-2-1-10 16,4 2-1-16,-5 1-2 15,1-5 1-15,-2-8 1 16,-2-4-4-16,-2-7-6 16,-1-13 3-16,-3-7-5 15,-3-9-1-15,0-7-35 16,0-7-64-16,-3-13-11 0,-10-14-2 16,-3-8-410-16</inkml:trace>
  <inkml:trace contextRef="#ctx0" brushRef="#br0" timeOffset="121893.3964">11276 12100 750 0,'0'0'668'0,"0"0"-601"0,0 0-54 16,0 0-13-16,-88 47-9 15,61-14 9-15,3 10 0 16,0 3 0-16,8-3-2 16,4-7 1-16,6-6-6 15,3-10-11-15,-2-10 2 16,5-3 3-16,0-7 13 16,0 0 29-16,5-17 57 15,7-13-47-15,13-22-38 16,17-24-1-16,4 5 1 0,-1 3-2 15,1 15 1-15,-7 20-1 16,3 4 1-16,7 2 11 16,-10 13-1-16,-3 5 6 15,-4 9-10-15,0 0-6 16,-5 13 0-16,-5 4 13 16,-1 8 1-16,-6 2-4 15,-2 0-4-15,-3 3-6 16,3-1 1-16,-3-2-1 15,2-1-1-15,0-3-43 16,15 3-87-16,-8-9-185 16,2-3-353-16</inkml:trace>
  <inkml:trace contextRef="#ctx0" brushRef="#br0" timeOffset="122550.5845">11676 13267 1060 0,'0'0'196'0,"0"0"-125"16,0 0-1-16,0 0-31 16,0 0-16-16,0 0 1 15,0 0 11-15,55 0 18 16,-29 0-12-16,6-3-12 15,1-8-14-15,-2-9-8 16,5-2 0-16,-3-5-5 16,-3-6 7-16,-5-3-8 15,-4-4-1-15,-9 6-24 16,-6 2 11-16,-6 9 13 16,0 9 13-16,-9 8-3 15,-11 6-10-15,-3 0-1 0,-10 6-2 16,-2 8-3-16,3 6 6 15,-4 7 0-15,6 1 6 16,2 3-4-16,8 5 17 16,1 0 8-16,5 7-5 15,11-3-3-15,3 0-5 16,2-4 4-16,19-3 9 16,2-6 6-16,12-8-13 15,7-3-10-15,10-6 6 16,6-3-14-16,8-7 5 15,-2 0-7-15,-1 0-3 0,-2-10-26 16,-6-3-13-16,-6 1-23 16,-4-2-40-16,-9 4-66 15,-16 0-189-15</inkml:trace>
  <inkml:trace contextRef="#ctx0" brushRef="#br0" timeOffset="124515.0562">7565 13237 198 0,'0'0'212'16,"0"0"-176"-16,0 0-36 16,0 0-182-16</inkml:trace>
  <inkml:trace contextRef="#ctx0" brushRef="#br0" timeOffset="124780.7127">7565 13237 340 0,'30'-46'172'15,"-30"46"-47"-15,0 0-21 16,0 0-49-16,0 3-30 15,-3 10 9-15,-10 3 17 16,4 8 4-16,-6 3-9 16,0 6 26-16,-1 6-1 15,2 4 26-15,-5 3-27 16,2 8-5-16,-2 1-33 16,0 1-13-16,-1 1-2 0,1-5-7 15,5-6-8 1,-2-6 4-16,1-9-6 0,5-6 1 15,2-8-1-15,-1-7-37 16,3-3-66-16,-4-7-34 16,1 0-43-16,0-4-137 0</inkml:trace>
  <inkml:trace contextRef="#ctx0" brushRef="#br0" timeOffset="125155.6903">7137 13459 494 0,'0'0'561'0,"0"0"-463"0,0 0 53 16,0 0-60-16,0 0-36 16,0 0-23-1,0 0-11-15,-13-47-11 0,13 47-10 16,0 0-1-16,0 0-12 15,0 0-8-15,0 6 2 16,10 5 10-16,5 9 9 16,9 3 22-16,6 3 7 15,10 4-10-15,8 3 1 16,3-1-2-16,7-1-17 16,0-1 12-16,-3-4-8 15,-3 0-4-15,-4-3 3 16,-9-4-2-16,-5-2-2 0,-11-3 0 15,-4-1-39-15,-10-3-62 16,-9 3-99-16,0-2-121 16,-3-3-182-16</inkml:trace>
  <inkml:trace contextRef="#ctx0" brushRef="#br0" timeOffset="125988.2597">10218 13233 788 0,'0'0'386'0,"0"0"-211"15,0 0-22-15,0 0-59 16,0 0-52-16,0 0-4 16,85 0 10-16,-49-5 2 15,5-5-16-15,5 3-21 0,3-6-12 16,-3 3 1 0,-5-1-2-16,0-2-12 0,-5 3-50 15,-9 0-43-15,-11 0-34 16,-10 5-104-16,-6 4-460 0</inkml:trace>
  <inkml:trace contextRef="#ctx0" brushRef="#br0" timeOffset="126238.2727">10154 13504 927 0,'0'0'237'15,"0"0"-28"-15,0 0-44 16,0 0-18-16,0 0-53 0,87-10-33 16,-38-2 8-16,6-1-21 15,-3-1-26-15,-1 4-16 16,-2-3-6-16,-7 3 0 16,1 0-24-16,-7 3-61 15,-5 0-30-15,2-2-51 16,-9 0-62-16,-9 1-360 0</inkml:trace>
  <inkml:trace contextRef="#ctx0" brushRef="#br0" timeOffset="128878.9301">7013 9690 386 0,'0'0'638'15,"0"0"-432"-15,0 0-25 16,0 0-68-16,0 0-56 16,0 0-5-16,0 0 11 15,3 0 0-15,5 0 16 16,4 0-35-16,7 0-19 15,5-7-14-15,6 0-5 16,1-2-5-16,2 1 0 16,0-1 5-16,-2 5-3 15,-4-2-2-15,-5 2 0 16,1-1 0-16,-4 3-1 16,-1-1-6-16,-3 1-18 0,-3-1-21 15,3 1-18 1,-6 1-28-16,0 1-44 0,-5-1-22 15,-4-5-78-15,0 2-61 16,0-3-288-16</inkml:trace>
  <inkml:trace contextRef="#ctx0" brushRef="#br0" timeOffset="129269.5653">7112 9451 586 0,'0'0'610'0,"0"0"-471"16,0 0-35-16,0 0-59 15,0 0-27-15,0 0-17 0,0 0 7 16,0 5 1 0,0-3-8-16,0 8 0 0,0 0 0 15,0 7 40-15,3 6 23 16,6 3-11-16,1 7-8 15,-1 4-4-15,3 2-5 16,0 7 2-16,3 0 5 16,-2 3-8-16,1 1-10 15,2-4-12-15,-4-2-7 16,2-4-5-16,-1-7 1 16,-4-7-1-16,-3-3 5 15,4-10-4-15,-5-3-2 0,-2-3-15 16,-3-1-47-16,3-5-55 15,0-1-78-15,0 0-111 16,0-1-307-16</inkml:trace>
  <inkml:trace contextRef="#ctx0" brushRef="#br0" timeOffset="132872.9113">8792 8993 64 0,'0'0'164'16,"0"0"-164"-16,0 0 64 15,0 0-64-15,0 0 47 16,0 0-28-16,0 0 3 16,0 0-7-16,0 0 11 15,0 0 18-15,0 0 13 16,0 0-6-16,0 0 11 16,0 0-3-16,0 0-10 0,0 0-8 15,0 0 8-15,0 0 3 16,0 0 0-16,0 0-9 15,0 0-8-15,0 0-8 16,0 0-11-16,0 0-3 16,0 0 0-16,0 0 3 15,0 0 3-15,0 0 0 16,0 0 1-16,0 0-3 16,0 0 4-16,0 0 2 15,0 0-3-15,0 0 0 16,0 0-4-16,0 0-6 15,0 0 2-15,0 0-11 16,0 0 17-16,0 0-12 0,0 0 2 16,0 0 4-16,0 0 1 15,0 0-1-15,0 0 1 16,0 0-5-16,0 0 7 16,0 0 1-16,0 0 3 15,0 0 5-15,0 0 0 16,0 0-3-16,0 0-3 15,0 0-5-15,4 0-7 16,-1 0-5-16,0 0 0 16,0 0 0-16,-3 0 0 15,3 0-1-15,0 0 1 16,2 0-1-16,1 0 2 16,1 0-2-16,2 6 0 15,0-2 0-15,6 1 0 0,-6 0 0 16,3 0-2-16,1-1 2 15,-2-1 0-15,-1 0 2 16,-4-2-1-16,-3 2-1 16,0-3 2-16,0 0-1 15,-3 3 0-15,0-3-1 16,3 1 0-16,-3-1 1 16,0 2-1-16,3-1 0 15,0-1 0-15,4 3 0 16,-2 1 1-16,1-1-1 15,3 0 0-15,-3 0 0 16,1 0 0-16,2-2 0 16,-3 2 1-16,2 1-1 0,-1-1 1 15,-1 0-1-15,0 0 0 16,0 0 0-16,0 1 0 16,3-1 0-16,-3 1 0 15,0-1 0-15,0 2 0 16,4-1 1-16,-4 1-1 15,0-3 0-15,2 5 0 16,-2-1 0-16,1 1 0 16,-1 2 0-16,3-1 1 15,0 1-1-15,0-1 0 16,0 1 0-16,0 1 2 16,1-3-2-16,-4 2 3 15,0 1-2-15,2 0 0 16,2 3 7-16,-1-2-1 15,0 2-6-15,0 0 0 0,3-1 0 16,-3 1 1-16,4 2 4 16,-1 1-5-16,-1 1 1 15,2 0 8-15,-1 1 1 16,-3-1 7-16,3 0-9 16,-3 3-8-16,0-2 9 15,1 0-4-15,-4 5 1 16,5-3-1-16,-5 0-4 15,1 2 6-15,2 1 0 16,-3 1-7-16,3 0 0 16,0 2 0-16,-3 0 0 15,0 1 0-15,0 1 0 16,4 0 1-16,-7 1-2 0,3-2 1 16,-1 3-1-1,-2 2 0-15,-3-2 5 0,0 4-5 16,0 2 0-16,0 0 0 15,-11 1 1-15,-2-1-1 16,-2 0 0-16,0-4 0 16,-3-2 1-16,-1-3 1 15,2-3-1-15,-5-2 1 16,1 1-1-16,0-2 2 16,-6-2-3-16,-1 0-9 15,1-2-4-15,-3 0-9 16,-1-3-29-16,-5-1-45 0,6-5-55 15,5-6-166-15</inkml:trace>
  <inkml:trace contextRef="#ctx0" brushRef="#br0" timeOffset="133881.3724">7750 8970 643 0,'0'0'102'15,"0"0"-15"1,0 0 1-16,0 0-14 0,0 0 9 16,0 0-12-16,0 0-11 15,0-28-21-15,0 28-36 16,0 0-3-16,-3 8-18 15,-4 8 8-15,1 11 9 16,-6 2 1-16,2 7 1 16,-4 2 11-16,2 3-1 15,2 3 5-15,-2-1 6 16,4 7-3-16,-2-1 11 16,7 3-17-16,0 1 2 15,3-3 4-15,0 4-3 16,6-5-6-16,9-2 9 15,0-2-8-15,1 0-2 0,1-1-8 16,-1-2 6-16,2-1 3 16,0-3 3-16,-2-3-7 15,2-2 10-15,0-1 7 16,0-2-14-16,0-3 1 16,0 0-9-16,-2 1-1 15,-2-1 0-15,5 0 1 16,-3-1-1-16,-2 0 1 15,2 1 5-15,2-4 1 16,-3 4-1-16,3-4-5 16,0 0 0-16,0-7 15 15,4 1 3-15,-1-4 1 0,0 0-11 16,0 0-7-16,4-2-1 16,2 4 0-16,3-1 1 15,1 3-1-15,2-4-1 16,0 3-12-16,1-2-24 15,5-5-28-15,-9-2-135 16,-5-7-326-16</inkml:trace>
  <inkml:trace contextRef="#ctx0" brushRef="#br0" timeOffset="134912.638">10806 9435 479 0,'0'0'348'0,"0"0"-221"15,0 0 42-15,0 0-1 0,0 0-49 16,0 0-48-16,0 0-23 16,-24-19-29-16,30 19-6 15,6 0 13-15,3 0-7 16,8 0 2-16,9 3-2 16,7-3-2-16,7 0-2 15,2 0-4-15,1-7-3 16,3-3-7-16,-7-3 1 15,-3 2-2-15,-9 0-23 16,-7 2-59-16,-6 4-43 16,-14 5-79-16,-3 0-112 15,-3 0-305-15</inkml:trace>
  <inkml:trace contextRef="#ctx0" brushRef="#br0" timeOffset="135241.9779">10864 9636 560 0,'0'0'371'0,"0"0"-238"16,0 0-19-16,0 0-7 16,0 0-57-16,0 0-11 15,0 0 3-15,45 7 12 16,-23-7 18-16,8 0-2 15,6 0-7-15,3 0-22 16,4 0-6-16,2-10-16 0,-2 3-8 16,-3-5-9-16,-1 2-1 15,-3 3 5-15,-9 0-5 16,-2 1-1-16,-4 2 0 16,-9 1 0-16,0 0-1 15,-5 3-51-15,-4 0-58 16,-3 0-79-16,0 0-185 31,-6 0-310-31</inkml:trace>
  <inkml:trace contextRef="#ctx0" brushRef="#br0" timeOffset="138750.324">2533 14512 117 0,'0'0'603'0,"0"0"-538"15,0 0 20-15,0 0-15 16,0 0-11-16,0 0 10 16,-21-20 24-16,21 20-15 15,0-3-24-15,0 0-15 16,0 2-20-16,0 1-8 16,0 0-10-16,0 0 6 15,0 0 2-15,0 0 13 0,0 0 0 16,0 0-1-1,0 0 3-15,0 0-10 0,0 0-14 16,0 10 0-16,0 10-11 16,3 10 9-16,3 13 2 15,0 3 0-15,5 4-1 16,-1-1 1-16,-1-5 0 16,0-2 1-16,1-5-1 15,-1-4-2-15,-1-7-43 16,-2-3-56-16,-2-9-54 15,-1-5-90-15,-3-5-110 0</inkml:trace>
  <inkml:trace contextRef="#ctx0" brushRef="#br0" timeOffset="139015.9372">2533 14495 652 0,'0'0'363'0,"0"0"-190"16,0 0 16-16,0 0-95 15,0 0-63-15,0 0-31 16,0 0-1-16,-3-23-11 16,19 33-5-16,7 7 11 15,11 6 6-15,8 6 8 16,3 5-7-16,2 1-1 16,0 2 0-16,-1-3-3 15,-4-2-16-15,-5-2-27 16,-3-7-28-16,-4-6-35 15,-4-5-43-15,2-12-43 16,-7-5-56-16,-6-18-133 0</inkml:trace>
  <inkml:trace contextRef="#ctx0" brushRef="#br0" timeOffset="139250.3133">3024 14221 1181 0,'0'0'178'0,"0"0"-36"15,0 0-69-15,0 0-73 16,0 0 0-16,0 0-15 16,0 0 15-16,9 99 1 15,7-53 17-15,-2 5 11 16,2 1-9-16,-2-2-7 16,2-1-7-16,-4-5-5 0,-2-2 1 15,1-5-2-15,-4-8-11 16,-2 1-30-16,-1-10-49 15,-1-14-102-15,-3-6-133 16,0 0-543-16</inkml:trace>
  <inkml:trace contextRef="#ctx0" brushRef="#br0" timeOffset="139534.3706">3413 14495 32 0,'0'0'899'16,"0"0"-802"-16,0 0 36 15,0 0-17-15,0 0-55 16,0 0-25-16,96 4-22 16,-84 16-14-16,1 2-32 15,-7 5-10-15,-3 3 8 16,-3 2 33-16,-3-5 1 16,-9-4 0-16,-6-9 11 15,-1-7 11-15,-4-4-2 16,-2-3 18-16,1-17-8 15,-1-9 15-15,7-5-14 16,3-1-31-16,12-1-6 16,3 7-67-16,19-4-36 15,4 7-54-15,1 9-190 0</inkml:trace>
  <inkml:trace contextRef="#ctx0" brushRef="#br0" timeOffset="139862.4829">3807 14231 1257 0,'0'0'177'0,"0"0"-78"0,0 0-15 16,0 0-84-16,0 0-12 15,0 0-2-15,0 0 14 16,51 113 7-16,-35-57 2 15,-2 3-2-15,-1 8 1 16,-1-5-8-16,0 0 0 16,3-8 1-16,-3-5 0 15,6-9 1-15,1-11-1 16,-1-8 0-16,6-8 7 16,4-10-8-16,-1-3 0 15,4-13-9-15,2-33-33 16,-6-1-109-16,-12 1-217 0</inkml:trace>
  <inkml:trace contextRef="#ctx0" brushRef="#br0" timeOffset="140268.7428">3868 14647 497 0,'0'0'403'0,"0"0"-171"16,0 0-38-16,0 0-89 15,0 0-53-15,0 0-42 16,0 0 8-16,9-13-8 15,45-13-1-15,7-11-1 16,9 2-2-16,-4-5-4 16,-5 6-1-16,-6 5-1 15,-10 3 1-15,-9 5 0 16,-9 4 1-16,-8 2 0 16,-10 5 8-16,-3 3 5 15,-6 0 40-15,0 1 12 0,0-1-7 16,-9 4-16-1,0-1-25-15,0 4-18 0,-3 0-1 16,-3 10-12-16,-1 10 2 16,-1 9-12-16,1 5 15 15,7 6-8-15,9-4 4 16,0 1 3-16,9-5-35 16,12-9 6-16,10-6 7 15,5-4 29-15,3-12 1 16,7-1 0-16,2 0-6 15,1-11-29-15,6-12-151 16,-16 3-172-16,-9 4-450 0</inkml:trace>
  <inkml:trace contextRef="#ctx0" brushRef="#br0" timeOffset="140633.7066">3060 15487 360 0,'0'0'504'0,"0"0"-388"15,0 0 70-15,0 0-48 16,140-61-3-16,-43 12 0 15,27-16-13-15,14-6-12 16,-2 6-20-16,-6 9-12 16,-9 6-24-16,-2 7-23 15,-7 3-8-15,-12 5-8 16,-6 5-14-16,-19 9 0 16,-17 6 2-16,-12 2-3 15,-7 6 0-15,6-3-20 0,1 0-20 16,3 0-34-16,-7-1-16 15,6-5-30-15,-11 2-44 16,-9 2-211-16</inkml:trace>
  <inkml:trace contextRef="#ctx0" brushRef="#br0" timeOffset="141497.5197">5708 14443 939 0,'0'0'311'0,"0"0"-223"0,0 0-31 16,0 0-49 0,0 0-8-16,3 83 10 0,12-44 12 15,0 7 7-15,4 0-7 16,-1 4-9-16,0-4-3 16,-2 3-10-16,-2-2 0 15,-5-3-16-15,-2-5-55 16,-7 4-84-16,0-14-97 15,-13-9-236-15</inkml:trace>
  <inkml:trace contextRef="#ctx0" brushRef="#br0" timeOffset="141700.6218">5520 14568 1280 0,'0'0'173'16,"0"0"-73"-16,0 0-19 15,63-102-41-15,-32 76-18 16,5 2-16-16,7 8-6 16,-1 5-35-16,16 11-88 15,-9 7-104-15,-13 13-165 0</inkml:trace>
  <inkml:trace contextRef="#ctx0" brushRef="#br0" timeOffset="141891.7336">5638 15202 565 0,'0'0'549'15,"0"0"-390"-15,0 0 60 16,0 0-110-16,0 0-77 16,122-45-18-16,-64 21 0 15,5-3-2-15,1 4-12 16,-1-2-18-16,-5 1-88 0,14-13-112 15,-17 5-96 1,-13-1-508-16</inkml:trace>
  <inkml:trace contextRef="#ctx0" brushRef="#br0" timeOffset="142454.2469">6139 14598 307 0,'0'0'995'16,"0"0"-873"-16,0 0-8 16,0 0-73-16,0 0-31 15,79-62-9-15,-46 52-1 0,-3 6-10 16,1 4-1 0,-1 7-18-16,1 15-4 0,-1 8 8 15,-6 7 8-15,-3 2-8 16,0 1 5-16,-9-1 2 15,-5-2-2-15,-1-8 13 16,-6-6-2-16,0-6-7 16,0-7 8-16,0-3 7 15,-3-7 0-15,-3-3 1 16,-4-17 6-16,1-16-6 16,-2-11-24-16,4-12 16 15,7-1 8-15,0 1 17 16,3 10 15-16,15 8 16 15,1 11-4-15,2 8-4 16,-3 6 1-16,1 9-15 0,-2 3-4 16,-1 4-22-16,2 1-7 15,0 15 0-15,0 8-3 16,3 8-3-16,-2 8 4 16,-4 3 8-16,0 7-2 15,-3 2 3-15,0 0 0 16,1-8 0-16,-2-2 0 15,-1-11 2-15,-1-5-1 16,3-9 0-16,0-2 1 16,3-5 7-16,6-3 4 15,0-3-5-15,9 2-8 16,1-6-3-16,9 0-58 16,8 0-136-16,-5 0-39 15,-7 0-557-15</inkml:trace>
  <inkml:trace contextRef="#ctx0" brushRef="#br0" timeOffset="143208.694">7916 14400 375 0,'0'0'693'0,"0"0"-478"16,0 0 28-16,0 0-36 15,0 0-79-15,0 0-75 16,0 0-32-16,3-3-21 16,-3 26-34-16,3 9 15 15,3 28 19-15,1 29 16 16,1 18-4-16,-2 7-2 0,3-21-9 15,-2-26 0 1,-1-31 0-16,0-6-1 0,2-1 2 16,2 4-2-16,-1-6-25 15,-3-7-46-15,0-8-36 16,0-9-61-16,3-13-78 16,-3-9-21-16,-3-14-667 0</inkml:trace>
  <inkml:trace contextRef="#ctx0" brushRef="#br0" timeOffset="143505.566">7925 14495 851 0,'0'0'579'16,"0"0"-479"0,0 0 103-16,0 0-75 0,0 0-75 15,0 0-31-15,0 0-22 16,10-55-8-16,7 55-17 15,8 5 9-15,8 12 10 16,9 10-5-16,4 6 9 16,6 6 2-16,2 2 0 15,-2 4 2-15,2 2-2 16,-6-1 1-16,-2-3 5 16,-9-1-6-16,-1-5-13 15,-9-8-22-15,-2-5-47 16,-7-8-46-16,-3-16-54 15,-6-3-60-15,-2-20-131 0</inkml:trace>
  <inkml:trace contextRef="#ctx0" brushRef="#br0" timeOffset="143755.5728">8432 14290 179 0,'0'0'1205'16,"0"0"-1047"-16,0 0 45 15,0 0-113-15,0 0-71 16,0 0-19-16,0 0-20 16,-16 17 2-16,16 13 18 15,0 6 8-15,0 14 21 16,6 2-18-16,4 5-1 0,-1-1-4 16,-1 0-5-16,2 1 0 15,-1-2-1 1,-3-9-41-16,3-2-70 0,3-8-37 15,6-13-67-15,-2-7-175 16,2-16-421-16</inkml:trace>
  <inkml:trace contextRef="#ctx0" brushRef="#br0" timeOffset="143974.3229">8917 14816 897 0,'0'0'346'0,"0"0"-211"15,0 0 14-15,0 0-59 0,0 0-27 16,0 92 3-16,0-52-25 16,0-1-24-16,0-2-1 15,-4 0-11-15,4-5-5 16,0-5-22-16,0-4-46 16,0-4-64-16,4 2-25 15,-1-5-111-15,0-9-142 0</inkml:trace>
  <inkml:trace contextRef="#ctx0" brushRef="#br0" timeOffset="144255.5839">9035 14608 810 0,'0'0'554'0,"0"0"-467"15,0 0 32-15,0 0-48 16,0 0-46-16,0 0-12 16,0 0 0-16,85-20 37 15,-42 7 26-15,2-1-35 16,4 1-24-16,-4 1-11 16,-3 2-5-16,-5 3-1 15,-4 0-19-15,-9 4-38 16,0-1-42-16,-5 4-72 15,-7-3-139-15,-9 3-405 0</inkml:trace>
  <inkml:trace contextRef="#ctx0" brushRef="#br0" timeOffset="144507.6775">9208 14331 789 0,'0'0'618'0,"0"0"-437"16,0 0 26-16,0 0-113 16,0 0-68-16,0 0-26 0,0 0-4 15,27 52 4-15,-12-15 29 16,4 9-11-16,-1 7-6 16,0 3-12-1,0 3 1-15,-6 1 0 0,-6-1-1 16,1-3-9-16,-4-3-48 15,-3-7-56-15,0-9-56 16,0-17-37-16,0-8-142 16,0-12-394-16</inkml:trace>
  <inkml:trace contextRef="#ctx0" brushRef="#br0" timeOffset="144804.5471">9653 14116 1415 0,'0'0'208'16,"0"0"31"-16,0 0-101 15,0 0-97-15,0 0-41 16,0 0-3-16,0 0-6 16,85 19 9-1,-39 5 7-15,5 6-1 0,1 6 4 16,0 4-2-16,-4 5 5 15,-5 4-6-15,-7 2-7 16,-11 1-6-16,-8 5-23 16,-14 2-9-16,-3 0-21 15,-17 5-17-15,-17 1-28 16,-48 28-52-16,7-17-82 16,1-10-172-16</inkml:trace>
  <inkml:trace contextRef="#ctx0" brushRef="#br0" timeOffset="145487.3376">7524 14502 453 0,'0'0'85'16,"0"0"1"-16,0 0 49 15,0 0 5-15,0 0-12 16,0 0-31-16,0 0 10 0,-14-16-24 16,14 16-38-16,0 0-10 15,0 0-22-15,-3 0 1 16,-3 10-13-16,-7 13 9 15,-8 19 16-15,0 34 24 16,5 34 30-16,11 19-9 16,5-7 5-16,33-10-10 15,6-39-24-15,4-15-18 16,21-4-5-16,24-2 6 16,15-2-12-16,15-4-13 15,0-19 0-15,-6-20-51 16,6-7-72-16,-32-10-168 15,-17-14-422-15</inkml:trace>
  <inkml:trace contextRef="#ctx0" brushRef="#br0" timeOffset="146596.7283">11312 14905 166 0,'0'0'535'0,"0"0"-406"0,0 0 21 16,0 0 45-16,0 0-44 15,0 0-42-15,0 0-8 16,7 0 0-16,-7 0-30 16,0 10-14-16,0 10-33 15,0 10-8-15,-10 12 6 16,-3 8 5-16,-7 6-27 16,-4 4 0-16,-21 25-117 15,5-18-66-15,0-11-216 0</inkml:trace>
  <inkml:trace contextRef="#ctx0" brushRef="#br0" timeOffset="186320.7668">12883 14386 232 0,'0'0'163'15,"0"0"-111"-15,0 0-52 16,0 0 25-16,0 0 25 0,0 0-19 16,0 0-21-16,0 0-9 15,0 0 10-15,0 0-5 16,0 0-6-16,-3 0 0 16,0 0-38-16,-4 0-265 0</inkml:trace>
  <inkml:trace contextRef="#ctx0" brushRef="#br0" timeOffset="187262.8089">12779 14723 55 0,'0'0'25'15,"0"0"-25"-15,0 0-25 16,0 0 25-16,0 0 9 15,0 0 23-15,0 0-12 16,0-83-20-16,0 68-13 0</inkml:trace>
  <inkml:trace contextRef="#ctx0" brushRef="#br0" timeOffset="187575.3378">12861 14492 140 0,'0'0'636'0,"0"0"-519"16,0 0 43-16,0 0 21 15,0 0-40-15,0 0-51 16,0 0-48-16,6-13-29 16,-4 13-13-16,-1 0 0 15,3 0 0-15,2 7-9 16,0 16 8-16,7 9 0 15,-1 8 1-15,6 9 0 16,-6-2 1-16,2 2 0 0,-1-2-1 16,-1-8-21-1,-5 1-16-15,-1-6-21 0,0-9-35 16,-6-4-53-16,0-8-16 16,0-7-46-16,0-6-116 0</inkml:trace>
  <inkml:trace contextRef="#ctx0" brushRef="#br0" timeOffset="187873.1031">12990 14258 662 0,'0'0'299'16,"0"0"-299"-16,0 0-9 0,0 0 9 15,0 0 0-15,0 0 0 16,0 0 1-16,-6 33 0 15,-7-23-1-15,-1-4-16 16,1-3 3-16,-2-3 13 16,1 0 0-16,4-16 32 15,-2-6-12-15,5-2-7 16,1-3-11-16,6 4 16 16,0 9-2-16,0 5-16 15,6 6-21-15,7 3-56 16,11 0-60-16,-3 7-94 15,-2 5-117-15</inkml:trace>
  <inkml:trace contextRef="#ctx0" brushRef="#br0" timeOffset="188360.3222">13496 14136 1033 0,'0'0'169'16,"0"0"-169"-16,0 0-8 15,0 0 7-15,0 0 1 16,43 122 9-16,-13-43-1 16,-1 24 0-16,6 8 1 15,-13-15-1-15,-2-23-7 16,-11-30-1-16,1-4 0 15,1 1 1-15,1 0-1 16,1-4-1-16,-7-9 1 16,0-11-1-16,-3-9 1 15,-3-7 1-15,0-6 61 16,-5-15-17-16,-14-12-29 0,-14-9-14 16,-6-2 8-16,-3-2-10 15,0 7 0-15,3 13 0 16,-3 3 0-16,3 12 0 15,-1 8 0-15,2 3-7 16,2 6 5-16,7 12-11 16,2 7 6-16,5 5-3 15,13 0 8-15,5-1-8 16,4-5 3-16,20-4 7 16,13-7-1-16,24-6-11 15,25-7 5-15,25-20-28 16,-16-4-141-16,-21-6-190 0</inkml:trace>
  <inkml:trace contextRef="#ctx0" brushRef="#br0" timeOffset="188735.3573">14100 14602 776 0,'0'0'104'0,"0"0"-69"16,0 0 49-16,0 0 72 15,0 0-56-15,0 0-64 16,91-37-14-16,-61 15-16 16,4-5-6-16,-1-4-1 15,0 1-25-15,-10 1-11 0,-4 6 19 16,-6 6-6 0,-10 7 0-16,-3 4 11 0,-3 6-13 15,-26 3-26-15,-6 14 33 16,-11 9 7-16,-2 8 12 15,-1 1-8 1,4 6 8-16,8 1 13 0,11 2 7 16,10-2 14-16,10-8-10 15,6-4 8-15,18-8 9 16,22-6 15-16,21-6-18 16,5-10-28-16,5 0-10 15,7-9-64-15,10-22-76 16,-13 3-96-16,-14 0-296 0</inkml:trace>
  <inkml:trace contextRef="#ctx0" brushRef="#br0" timeOffset="189111.7821">14682 14393 954 0,'0'0'143'0,"0"0"43"16,0 0-36-16,0 0-63 16,0 0-39-16,0 0-38 15,94-3-3-15,-49 20-5 16,1 6 5-16,2 2-6 15,-2 6-1-15,-7 2-11 16,-10 3-9-16,-6 0-6 16,-11-2-9-16,-9-2-1 0,-3-5 14 15,0-7 3-15,-12-8 10 16,-1-8 8-16,-6-4 1 16,2-16 7-16,-2-17 9 15,5-11-5-15,5-8 8 16,9-1-7-16,0 0-11 15,12 11 6-15,15 11-7 16,5 11-3-16,7 10 2 16,3 10-13-16,0 4 6 15,1 22 8-15,-4 8 1 16,-3 8-1-16,-7 5-1 16,-3 2-13-16,-10 1-30 15,-3-4-43-15,-3-3-84 16,-4-10-51-16,0-10-48 15,-2-13-293-15</inkml:trace>
  <inkml:trace contextRef="#ctx0" brushRef="#br0" timeOffset="189377.4104">15636 14019 1242 0,'0'0'178'0,"0"0"-108"15,0 0-45-15,0 0-14 16,0 0 27-16,32 86 28 16,-12-19 2-16,9 23-17 15,10 18-13-15,-3 4-23 16,-8-22-14-16,-8-25 5 0,-7-25-6 16,-4-10-22-16,-2 3-38 15,4 0-54-15,-8-1-36 16,-3-15-60-16,-17-10-71 15,-2-7-304-15</inkml:trace>
  <inkml:trace contextRef="#ctx0" brushRef="#br0" timeOffset="189689.9239">15367 14575 439 0,'0'0'708'15,"0"0"-628"-15,0 0 0 16,0 0 12-16,152-59 0 15,-39 18-8-15,11-4-5 0,-7 8-43 16,-27 14-20-16,-28 12-16 16,-16 3-27-16,-10 4-42 15,6 4-8-15,-1 0-4 16,-1 0 28-16,-8 10 26 16,-15 9 8-1,-4 8 19-15,-10 3 0 0,-3 6 29 16,0 4 13-16,-3-1-6 15,-7 5 2-15,3-2-7 16,3 1-18-16,1-4-12 16,3-2 1-16,0-7-1 15,0-6-1-15,0-6-57 16,7-18-81-16,3 0-160 16,3-18-63-16</inkml:trace>
  <inkml:trace contextRef="#ctx0" brushRef="#br0" timeOffset="189908.6632">16051 14096 613 0,'0'0'696'0,"0"0"-647"16,0 0-33-16,0 0 6 16,0 0 1-16,0 0-23 15,0 0-19-15,0-16-138 16,23 29-116-16,-1 1-213 0</inkml:trace>
  <inkml:trace contextRef="#ctx0" brushRef="#br0" timeOffset="190129.2253">16435 14029 1205 0,'0'0'167'16,"0"0"-121"-16,0 0-28 15,0 0 9-15,58 73 18 16,-32-26-5-16,2 9-4 16,5 16-14-16,-10-2-8 15,3-1-8-15,-6 0-5 0,-4-13 1 16,0 8 5-16,-6-5-7 16,-1-5-2-16,2-5-19 15,-8-4-45-15,-3-8-33 16,0-14-78-16,0-9-63 15,0-14-163-15</inkml:trace>
  <inkml:trace contextRef="#ctx0" brushRef="#br0" timeOffset="190347.9713">16386 14601 1099 0,'0'0'207'0,"0"0"-88"16,0 0 10-16,0 0 26 15,0 0-59-15,0 0-62 16,114-62-21-16,-66 38-12 16,6 1-1-16,3 0-10 15,-2 4-62-15,-1 5-39 16,-2 1-40-16,-6 10-51 16,-1 3-54-16,-9 0-58 15,-14 0-198-15</inkml:trace>
  <inkml:trace contextRef="#ctx0" brushRef="#br0" timeOffset="190754.2376">16996 14417 563 0,'0'0'280'16,"0"0"19"-16,0 0-67 16,0 0-109-16,0 0-59 0,0 0-36 15,0 0-21-15,30-1-7 16,-12 12 0-16,2 7 5 16,9-1-5-16,1 3-9 15,1-3 3-15,2-4-8 16,0-3-2-16,-2-10 3 15,-1 0 11-15,0-7 2 16,-1-16 0-16,0-10 0 16,-9-9-2-16,-1-5-41 15,-12 1 24-15,0 6 19 16,-5 14 1-16,-2 16-1 16,0 10-14-16,0 20-34 15,-2 32 28-15,2 24 19 16,0 17 1-16,9 9 0 15,11-22-5-15,-7-15 4 0,-2-25-9 16,-1-1-4-16,-2 8-7 16,-2-1 0-16,-3 7 6 15,-3-10 6-15,-3-6 8 16,-20-5 0-16,-2-5 1 16,-8-4 15-16,-3-9-6 15,0-7 4-15,1-4-5 16,-4-3-8-16,1-7-11 15,-12-13-71-15,8 0-117 16,6 0-212-16</inkml:trace>
  <inkml:trace contextRef="#ctx0" brushRef="#br0" timeOffset="192477.5393">18665 14529 54 0,'0'0'409'15,"0"0"-214"-15,0 0-35 16,0 0-33-16,0 0-17 16,0 0 3-16,0 0-23 15,-1 12-42-15,4-8-9 0,6-1-6 16,6 1 22-1,1 2-2-15,10-6-13 0,2 0-14 16,5 0-11-16,3 0-14 16,0-13 15-16,-1-3-8 15,-5-7 2-15,-8 2-9 16,-5-2 0-16,-8-3 0 16,-9 3 0-16,0 0 0 15,-19 6-1-15,-7 8-5 16,-9 4-2-16,-8 5 6 15,-3 14-8-15,-5 16 8 16,5 10 1-16,1 2 0 16,12 5 0-16,11-1 0 15,15-4 0-15,7 2 1 16,10-1 0-16,23-4 11 0,9-2 11 16,10-8-13-16,9-2-10 15,3-13-6-15,2-5-35 16,25-12-53-16,-21-14-58 15,-7-9-191-15</inkml:trace>
  <inkml:trace contextRef="#ctx0" brushRef="#br0" timeOffset="192727.5492">19359 14119 1204 0,'0'0'185'0,"0"0"-108"15,0 0-14-15,0 0-37 0,0 0-19 16,0 0-6 0,7 96 21-16,9-20 11 0,0 23-9 15,2 6-11-15,-3-19-8 16,-3-20-5-16,-4-26-6 16,1-4-1-16,4 4-46 15,0-1-40-15,13-2-74 16,-3-14-95-16,1-19-122 0</inkml:trace>
  <inkml:trace contextRef="#ctx0" brushRef="#br0" timeOffset="193086.9332">19762 14608 542 0,'0'0'309'0,"0"0"-231"15,0 0 40-15,0 0 63 16,0 0-35-16,0 0-62 15,0 0-41-15,106-40-22 16,-76 17-12-16,-4 4-1 16,-3-5-7-16,-7-3-1 15,-6 4 6-15,-7-2-4 16,-3 4 9-16,-11 5-11 16,-20 5-4-16,-14 5 4 15,-14 6-1-15,-5 0 0 16,2 16 0-16,6 8-7 15,13 8 8-15,15 8 2 16,11 1 5-16,17 4 5 0,14-1 14 16,25 1 12-16,23 2 4 15,26-4-22-15,-1-7-20 16,-13-13-22-16,-6-13-65 16,-6-10-54-16,-7-4-140 15,-6-9-206-15</inkml:trace>
  <inkml:trace contextRef="#ctx0" brushRef="#br0" timeOffset="193680.6803">20194 14450 446 0,'0'0'737'15,"0"0"-639"-15,0 0 59 16,0 0-19-16,0 0-41 16,0 0-40-16,0 0-32 0,78-33-24 15,-43 46 0-15,3 12 0 16,-1 6 1-16,-2 9-2 15,-5 2-8-15,-11 2 2 16,-6-2-13-16,-6 1-12 16,-4-10-4-16,-3-3 2 15,0-10 12-15,0-7 10 16,0-11 9-16,-3-2 2 16,-2-5 18-16,3-19 32 15,1-15 9-15,1-21-18 16,0-2-9-16,11-2 5 15,5 5-27-15,2 20 3 0,6 6 9 16,-1 13-13 0,0 20-9-16,-1 0-7 0,2 23-6 15,-3 9-9-15,0 5 6 16,-6 7 4-16,-3-5 10 16,-4-3-5-16,-1-7 6 15,-1-5-8-15,-6-8-4 16,0-5-1-16,0-8 6 15,1-3 8-15,1-4 8 16,1-22 8-16,3-10-7 16,7-27-8-16,4 3 7 15,5-5 8-15,5 8-14 16,-2 24 11-16,5 7 10 16,0 19-12-16,-4 7-11 15,3 20 0-15,-7 12 0 0,2 9 7 16,-5 2-1-16,0-1-6 15,-5 2-1-15,1-5 0 16,-1 1 0-16,-2-8-10 16,1-2-32-16,-4-6-26 15,2-11-78-15,5-13-101 16,-3-6-124-16,0-14-350 0</inkml:trace>
  <inkml:trace contextRef="#ctx0" brushRef="#br0" timeOffset="194055.6919">21257 14406 829 0,'0'0'130'0,"0"0"-17"16,0 0 59-16,0 0-41 0,0 0-34 15,0 0-10-15,47 73-5 16,-21-63-8-16,6-7-20 16,4-3-26-16,5 0-16 15,-1-3-12-15,-1-14 0 16,-3-5-13-16,-8-8-19 15,-7-4-19-15,-6 2 30 16,-9 5 21-16,-6 4 0 16,-3 9 0-16,-19 6 0 15,-13 6 0-15,-7 2 0 16,-7 0 0-16,0 10 6 16,0 11-5-16,7 8 0 15,3 4 1-15,8 10 6 0,8 0 14 16,5 7-12-1,12-4 4-15,6 4-2 0,3-5-3 16,21-4-8 0,11-2-1-16,10-6-7 0,4-10-43 15,19-14-64-15,-11-4-79 16,-6-5-150-16</inkml:trace>
  <inkml:trace contextRef="#ctx0" brushRef="#br0" timeOffset="194496.8265">21722 14403 1228 0,'0'0'212'0,"0"0"-13"16,0 0-59-16,0 0-33 15,0 0 13-15,0 0-47 16,84 7-52-16,-44 6-15 16,5 7-6-16,-3 6-2 15,-6 4-15-15,-7 3-14 16,-6 3-33-16,-10-2-8 15,-9 1 10-15,-4-2 4 16,-1-2 17-16,-14-9 12 0,1-2 10 16,1-10 3-16,1-10 7 15,5 0 9-15,0-20 6 16,1-15 14-16,6-23 2 16,0-1 6-16,3 0-12 15,13 2-7-15,2 18-1 16,4 6 22-16,2 10 15 15,0 12-29-15,0 2 3 16,3 6-13-16,0 3-6 16,-4 4 0-16,3 18-2 15,-8 8 2-15,2 10 0 16,0 6 0-16,-5 4 0 16,3-4-8-16,-5-1-12 15,3-1-45-15,3-10-28 16,-3-6-56-16,11-14-64 0,-8-8-132 15,0-6-532-15</inkml:trace>
  <inkml:trace contextRef="#ctx0" brushRef="#br0" timeOffset="194735.2442">22619 13997 1270 0,'0'0'209'0,"0"0"-86"16,0 0-82-16,0 0-34 15,0 0 1-15,0 0 21 16,10 118 10-16,-8-58 2 16,2 16-12-16,2-7-18 15,0 0-3-15,5-1-7 16,-5-10-1-16,1-1-2 16,-2-2-37-16,-4-8-25 15,-1-5-25-15,0-11-48 16,0-5-50-16,-10-9-94 15,1-12-299-15</inkml:trace>
  <inkml:trace contextRef="#ctx0" brushRef="#br0" timeOffset="194957.6654">22375 14575 869 0,'0'0'296'0,"0"0"-18"15,0 0-71-15,0 0-32 16,0 0-17-16,0 0-49 15,102-49-74-15,-12 18-23 0,19-9-12 16,-5 8 0-16,-22 5-29 16,-28 11-59-16,-17 5-31 15,15-4-34-15,-8 1-88 16,-3 4-332-16</inkml:trace>
  <inkml:trace contextRef="#ctx0" brushRef="#br0" timeOffset="196380.9209">23915 14258 542 0,'0'0'503'0,"0"0"-406"0,0 0 63 16,0 0-39 0,0 0-55-16,0 0-18 0,0 0-23 15,-71 4-2 1,44 9-2-16,-4 2-1 0,-4 9-5 16,3 6 1-16,-4 9 3 15,4 4-9-15,6 6 6 16,5 2 4-16,9 1-1 15,6 0-1-15,6 2-11 16,0-8-5-16,6 1 6 16,13-5 0-16,8-2 3 15,6-10-10-15,2-7 0 16,7-7 7-16,4-6 2 16,1-7-3-16,0-3 2 15,-2-9-9-15,0-8 8 16,-5-3-7-16,-2 1-1 0,-5-4 0 15,-10 6 0-15,0 0 0 16,-10 3 0-16,-2-1 10 16,-1-2 5-16,-3-3 1 15,0 0-6-15,-1-2-4 16,1-2-5-16,-3-3 1 16,1-1-1-16,-4 4 0 15,1-2 0-15,-2 5 12 16,0 3 6-16,0 1 2 15,0 0 10-15,-3 3-14 16,-3 1 1-16,0-3-4 16,-3 2-13-16,1 2-1 15,-1-2 0-15,1-2 0 16,0 2 0-16,1 1-1 0,-1 3 0 16,-1 1 1-16,3-1 0 15,0 0 0-15,-1 3-1 16,1 1-1-16,-4-1 1 15,4 0 0-15,-5 0-7 16,1 1 7-16,1 2 1 16,1-2 0-16,1 2 0 15,-5 1-1-15,1 0-1 16,1-1-7-16,-3 4 3 16,-4-3-7-16,-1 3-4 15,0 0-10-15,2 0-12 0,-2-2-1 16,3 2-23-16,-10-7-46 15,4 0-75-15,7-3-154 16</inkml:trace>
  <inkml:trace contextRef="#ctx0" brushRef="#br0" timeOffset="198255.9435">25475 14179 352 0,'0'0'404'0,"0"0"-206"15,0 0-104-15,0 0-19 16,0 0 12-16,0 0-22 16,-23-27-16-16,17 21-11 15,2 2-8-15,-2 1-5 16,-5 0-18-16,-7 2-7 15,-7 1-6-15,-12 0-8 16,-12 0-4-16,-10 14 4 16,-5 3 5-16,-4 8 9 15,-4 5-1-15,2 7 1 16,0 2 0-16,3 5 9 16,7 5 4-16,10 1-4 15,10-1 12-15,14 1-5 16,13-4-3-16,13-1-4 0,5-1-2 15,25-2 12-15,17-5 5 16,25-3-10-16,28-6 8 16,30-10-3-16,9-5-8 15,-11-13-2-15,-18 0-2 16,-33 0-7-16,-19 0-8 16,-18-7-12-16,-10 4-6 15,0-4-6-15,-3 0-26 16,-4 4-32-16,-12-1-57 15,-11-4-31-15,0 3-113 0,-11-2-293 16</inkml:trace>
  <inkml:trace contextRef="#ctx0" brushRef="#br0" timeOffset="198568.4559">24849 14601 618 0,'0'0'538'0,"0"0"-472"16,0 0-43-16,0 0 11 16,0 0 28-16,0 0-17 15,142-9-3-15,-52-2-12 0,22-2-19 16,-14 3-10-1,-16 0 1-15,-27 3-2 0,-18 2-12 16,2-2-25-16,-3 3-17 16,-1-2-20-16,-13 2-19 15,-21-2-43-15,-1 3-50 16,-4 2-83-16</inkml:trace>
  <inkml:trace contextRef="#ctx0" brushRef="#br0" timeOffset="199037.2111">24769 13739 793 0,'0'0'121'16,"0"0"-44"-16,0 0 77 15,0 0-7-15,0 0-20 16,0 0-22-16,0 0-40 16,-15-43-37-16,15 43-28 15,0 4-2-15,0 19-12 16,4 13 14-16,8 27 1 15,6 20 6-15,7 26 6 0,2 6-7 16,-1 1-6-16,1-7 10 16,-3-13-9-16,4 2 0 15,0 4 0-15,3-2 0 16,-1 3 1-16,-1-8-1 16,-6-16-1-16,-6-19 0 15,-4-17 1-15,-4-4-1 16,3 1-1-16,2 2-21 15,-2-4-12-15,0-8-27 16,-2-11-39-16,5-13-65 16,0-3-41-16,-3-3-50 0</inkml:trace>
  <inkml:trace contextRef="#ctx0" brushRef="#br0" timeOffset="199584.0963">25894 14000 914 0,'0'0'173'15,"0"0"-57"-15,0 0-52 16,0 0-31-16,0 0 9 16,0 0 39-16,-2 93-20 0,2-44-14 15,0 7-20-15,2 7-3 16,11 0-4-16,5 6-11 15,2-3-1-15,2 4-6 16,2-4-1-16,-1-4-1 16,-1-5-8-16,-2-5-20 15,0-9-17-15,-7-6-7 16,-4-11-34-16,-2-16-70 16,-5-3-61-16,-2-7-111 0</inkml:trace>
  <inkml:trace contextRef="#ctx0" brushRef="#br0" timeOffset="199974.7256">25937 14046 920 0,'0'0'180'0,"0"0"-133"15,0 0 65-15,0 0 17 16,0 0-41-16,0 0-21 16,0 0-29-16,-6-42-16 15,6 42-21-15,0 0-1 16,2 3 1-16,11 6 5 0,8 11 7 16,10 10 10-1,8 6-4-15,9 11-6 0,2 8 2 16,3 3-14-16,2 4 8 15,2 0-9-15,-1-3 1 16,1-2 0-16,-3-4 0 16,-2-6-1-16,-3-2 0 15,-6-8-12-15,-5-5-7 16,-7-5-29-16,-4-7-36 16,-6-7-44-16,-5-9-58 15,-1-7-28-15,-4-14-60 16,-1-6-468-16</inkml:trace>
  <inkml:trace contextRef="#ctx0" brushRef="#br0" timeOffset="200521.6058">26683 13970 785 0,'0'0'600'0,"0"0"-539"15,0 0-22-15,0 0 18 16,0 0 1-16,0 0-4 16,0 0-3-16,-12-20-10 15,12 20-14-15,0 0-16 16,0 0-10-16,0 0-1 16,-1 0 0-16,1 0-6 15,0 0 5-15,-2 3-8 0,-1 1 8 16,1 3 1-16,-1-1-1 15,0 1 2-15,-1-3-1 16,3 2 1-16,-1-3-1 16,2-2 2-16,0 2-2 15,0-3 2-15,0 0-2 16,0 0 9-16,0 0-8 16,0 0-1-16,0 0 0 15,0 0-1-15,0 6 1 16,0 8 0-16,0 8-1 15,0 12 1-15,2 11 0 16,6 12 0-16,5 6 1 0,3 2-1 16,2 5 1-1,3 0-1-15,-1-5 0 0,-1-2 0 16,-2-4-1-16,-3-6 0 16,-2-7 0-16,-2-6-5 15,-2-6 5-15,-2-8-15 16,-3-6-12-16,1-10-27 15,-4-4-40-15,0-6-15 16,0 0-85-16,0-6-312 0</inkml:trace>
  <inkml:trace contextRef="#ctx0" brushRef="#br0" timeOffset="213146.8099">27354 14430 618 0,'0'0'89'0,"0"0"-48"16,0 0 13-16,0 0-15 15,0 0 8-15,0 0 0 16,12-14-11-16,-12 14-2 16,0 0-8-16,0 0 4 15,0 0-8-15,0 0-6 16,0 0 4-16,0 0-3 0,0 0-2 16,0 0-7-16,0 0-2 15,0 0-5-15,0 0-1 16,0 0 1-16,-5 0-1 15,-2 0 0-15,1 0 1 16,2 0-1-16,-1 0 2 16,4 1 0-16,-1 2 4 15,1-3-5-15,-1 0 8 16,0 0-3-16,2 3 5 16,0-3 5-16,0 0 9 15,0 0 17-15,0 0 27 16,0 0 23-16,2 0 15 15,10 0-25-15,11-7-36 16,9-6-19-16,10 0-14 16,7-1 1-16,1 2 1 15,-3 2-13-15,-5 3-1 0,-4 1 0 16,-8 5-1-16,-5-2-14 16,-6 3-20-16,-5 0-15 15,-4 0-24-15,-4 0-19 16,-3 0-27-16,-3 0-46 15,0 4-35-15,-18 9-34 16,-3-1-12-16,-4 1-285 0</inkml:trace>
  <inkml:trace contextRef="#ctx0" brushRef="#br0" timeOffset="213474.918">27289 14688 702 0,'0'0'147'16,"0"0"-69"-16,0 0 72 15,0 0 1-15,0 0-37 16,0 0-32-16,0 0-27 16,110-28-13-16,-70 15-7 15,1 0-13-15,0 1-11 16,1 1-6-16,0-2-4 15,3 0-1-15,-2 0 2 16,-4 2-1-16,-4 1-1 16,-6 4 0-16,-7 0 0 15,-2 3-9-15,-8-1-23 0,-2 1-20 16,-4 3-34-16,-1 0-56 16,-5-3-27-16,0 3-81 15,0 0-238-15</inkml:trace>
  <inkml:trace contextRef="#ctx0" brushRef="#br0" timeOffset="213990.5462">27601 14086 137 0,'0'0'567'16,"0"0"-465"-16,0 0 15 16,0 0 2-16,0 0-24 15,0 0-4-15,0 0-36 16,6 4-14-16,4 2 7 16,2 0 3-16,4 7-6 15,4 1 4-15,2 6-5 16,0 0-11-16,5 5-4 15,0 2-8-15,9 3-5 16,3-1-8-16,4-2 0 16,5-3-7-16,0-1 8 0,-1-4-9 15,-3-2-1-15,-4-1-10 16,-5-6-7-16,-2 0-1 16,-4 0 5-16,-6-6 1 15,-6 1 4-15,-5 0 2 16,-6 0-8-16,-6 2-18 15,0 3-7-15,-12 4 29 16,-9 6 11-16,-10 8 10 16,-8 0-3-16,-1 8 6 15,-1 0 0-15,1 1-11 16,8 0 4-16,3 1-5 16,8-4-1-16,3 1 0 15,6-4 0-15,1 2-32 0,3-1-64 16,2-8-175-1,1-8-636-15</inkml:trace>
  <inkml:trace contextRef="#ctx0" brushRef="#br0" timeOffset="230412.6882">28740 14248 689 0,'0'0'102'0,"0"0"-45"16,0 0 26-16,0 0-10 16,0 0-17-16,0 0-2 15,0-13-15-15,0 13 0 0,0 0 0 16,0 0-3-16,0 0-16 15,0 0 1-15,0 0 3 16,0 0-5-16,0 0-7 16,0 3-12-16,0 14 0 15,0 12 19-15,0 8 2 16,0 11-6-16,3 3 1 16,9 1-9-16,0 2 0 15,4-5-1-15,1-6-5 16,1-4-1-16,-2-9 1 15,1-6-1-15,-4-5-9 16,0-12-43-16,1-7-84 0,-3-11-109 16,-4-11-304-16</inkml:trace>
  <inkml:trace contextRef="#ctx0" brushRef="#br0" timeOffset="230647.0373">28576 14033 1228 0,'0'0'132'16,"0"0"-75"-16,0 0-6 15,0 0-30-15,21-80-13 16,-6 71-8-16,3 9-14 16,1 0-40-16,5 3-69 0,8 30-69 15,-7-2-142-15,-10 4-244 16</inkml:trace>
  <inkml:trace contextRef="#ctx0" brushRef="#br0" timeOffset="231071.7229">28805 14290 899 0,'0'0'147'0,"0"0"-54"15,0 0-22-15,0 0-31 31,97 0-15-31,-53 1-5 0,3 12-8 16,0 3-12-16,-3 5 0 16,-7 7-6-16,-6 3 5 15,-10-1 0-15,-5 5 0 16,-7-5-6-16,-6 0 6 16,-3-7-9-16,0-6 10 15,-1-4 0-15,-5-9 0 16,0-4 1-16,-3 0 68 15,-1-10 41-15,-1-11-44 16,3-11-30-16,4-11-23 16,4 0-12-16,4-1 0 15,15 5-1-15,3 3 1 0,3 6 0 16,-1 8-1-16,-1 5 1 16,-4 6-1-16,-2 2 0 15,-4 9 0-15,-1 0-21 16,1 13-2-16,1 11 10 15,-1 11 3-15,0 8 8 16,-2 3 2-16,-1 1 6 16,-2-5-6-16,-2-2 0 15,0-10-6-15,0-7-31 16,1-6-64-16,7-17-61 16,-4 0-76-16,3-10-326 0</inkml:trace>
  <inkml:trace contextRef="#ctx0" brushRef="#br0" timeOffset="231993.5838">29567 14238 1005 0,'0'0'130'15,"0"0"-43"-15,0 0-16 16,0 0-40-16,0 0-31 16,0 0-19-16,0 0 13 15,49 34 5-15,-32-5 2 16,3 7 0-16,3 0 0 16,-2 1 0-16,3-4 0 0,-1-7 9 15,1-3-4-15,-3-6-6 16,-1-7 1-16,-7-7 11 15,2-3 1-15,-3 0 17 16,1-20 5-16,-2-7-12 16,1-11 5-16,-1-3-2 15,0-5-14-15,-2 6 7 16,0 5-5-16,-3 8 9 16,-2 7-11-16,1 6-12 15,0 4 0-15,2 0-37 16,2 5-61-16,3 5-102 15,7 0-64-15,3 5 74 16,4 15 60-16,1 4 71 0,-2 3 55 16,-3 2 4-1,-3-3 50-15,-2-2 53 0,-2-4 12 16,-1-5 4-16,-1-4-18 16,2-5-13-16,-2-2-17 15,7-4-1-15,0 0 17 16,3-7-22-16,1-10-17 15,0-8-19-15,-6-5-3 16,-2-1-16-16,-7-1-9 16,-4 5-1-16,-5 7 1 15,0 7 10-15,-2 9-4 16,-11 4-7-16,-5 0 0 0,-2 4-12 16,-4 13 2-16,2 9-3 15,1 8 2-15,3 5 11 16,5 4 12-16,5 0-6 15,8-3-5-15,0-4 0 16,15-3-1-16,10-10 13 16,7-4-12-16,2-5 1 15,4-11 6-15,-1-3-2 16,-1 0-4-16,-3-20-1 16,-5-9-1-16,-3-11 0 15,-6-3 0-15,-3-4 0 16,-3 2 0-16,-4 8 20 15,0 5 12-15,-3 8 0 16,3 7-4-16,-5 1-12 16,1 9-7-16,-1 1-9 0,2 6-7 15,3 0-20-15,3 13-1 16,6 13 13-16,3 5 15 16,3 5 0-16,0 4 0 15,-1-1-1-15,0 1-18 16,1-8-45-16,3-8-34 15,16-11-82-15,-5-10-92 16,0-3-540-16</inkml:trace>
  <inkml:trace contextRef="#ctx0" brushRef="#br0" timeOffset="232277.2818">31127 14011 882 0,'0'0'285'0,"0"0"-210"16,0 0-47-16,-116 25 10 15,80-2 20-15,8 4-16 16,9-4-22-16,13 4-19 16,6-1 9-16,10 3 3 15,19-2-3-15,9 3 2 16,7 2-6-16,2-5-5 16,-2 3 1-16,-7-3-2 15,-10-5 2-15,-10-1-2 0,-11-2-1 16,-7 0-12-16,0-5 13 15,-17 2-6-15,-9-2 6 16,-8-4 0-16,1-3-55 16,5-8-64-16,8-15-130 15,16-11-307-15</inkml:trace>
  <inkml:trace contextRef="#ctx0" brushRef="#br0" timeOffset="232683.5481">31520 14241 705 0,'0'0'367'0,"0"0"-251"16,87-20-6-1,-49 3-29-15,-5-3-49 0,-7 2-7 16,-7-3 11-16,-9 1 9 16,-3-3-14-16,-5 0-30 15,-2 0 29-15,0 3-20 16,-7 3-9-16,-7 5 6 15,-5 6-7-15,-5 5-1 16,-8 1-8-16,-3 0 8 16,1 14-14-16,-1 5 4 15,7 7-1-15,3 5 12 16,7 5 10-16,7 7-1 16,7-4-2-16,4 1 1 15,16-1 2-15,15-5-2 16,14-1 7-16,22-4-8 0,19-9 6 15,-3-7-12-15,-6-9-1 16,-11-4-7-16,-20 0-20 16,-1-10-18-16,-5 6-17 15,-14 1-15-15,-26 3-42 16,0 10-173-16,-12 3-65 0</inkml:trace>
  <inkml:trace contextRef="#ctx0" brushRef="#br0" timeOffset="233845.1121">28351 15044 426 0,'0'0'693'0,"0"0"-617"16,0 0-21-16,0 0-25 16,0 0-30-16,0 0-14 15,0 0 5-15,0 56 9 16,4-13-6-16,4 3 6 16,4 3 12-16,6-2-2 15,2-3-4-15,2-6-5 16,0-4 0-16,-3-12 6 15,-5-5-1-15,-7-4-6 16,-4-9 0-16,-3-4 1 0,0 0 8 16,-12-3-9-16,-15-8 1 15,-10-9-1-15,-9 4-1 16,-5 0 1-16,-1 9 0 16,0 4 0-16,4 3 13 15,2 10 20-15,7 12 9 16,8 5 3-16,10 3-22 15,10 0-15-15,11-4-8 16,6 0 9-16,26-2 1 16,24-7 10-16,28-8-7 15,-3-6 6-15,-4-3-19 16,-13-10-9-16,-20-6-61 16,2-11-67-16,7-21-33 0,-14 4-198 15,-12 4-362-15</inkml:trace>
  <inkml:trace contextRef="#ctx0" brushRef="#br0" timeOffset="234126.3803">28724 15255 228 0,'0'0'623'0,"0"0"-545"15,0 0 33-15,0 0-44 16,106-42-45-16,-76 42-15 16,-2 3-7-16,-4 13-10 15,-6 3 4-15,-5 5 5 16,-8 3-9-16,-5-2 1 15,-2 5-7-15,-20 0-21 0,-9-4 37 16,-5-6 9-16,-2-3 2 16,1-10 2-16,2-7 0 15,2-3 55 1,6-17-5-16,6-1-7 0,4-5-23 16,11 0-4-16,6 2-7 15,2 5-22-15,20 3-72 16,11-1-4-16,27 1-57 15,-7 5-95-15,-5 1-380 0</inkml:trace>
  <inkml:trace contextRef="#ctx0" brushRef="#br0" timeOffset="234485.7659">29095 15378 434 0,'0'0'543'16,"0"0"-485"-16,0 0 17 15,0 0 7-15,0 0-25 16,0 0 11-16,97-14-15 16,-56-3-2-16,2-3-9 15,-6-5-23-15,-6 1-19 16,-7-3 1-16,-10 2 0 16,-10 2 10-16,-4 6-3 15,-6 3-6-15,-19 5 9 16,-11 8-11-16,-9 1-1 15,-7 0-5-15,2 10 6 16,5 7-1-16,9 6 1 16,9-2 18-16,12 7-11 0,11 0 3 15,4 5-9-15,14-1 6 16,19-2 5-16,12-3-3 16,13-5-9-16,8-8-1 15,6-4-34-15,27-10-120 16,-18-14-155-16,-12-9-584 0</inkml:trace>
  <inkml:trace contextRef="#ctx0" brushRef="#br0" timeOffset="234798.2442">29595 15120 975 0,'0'0'199'16,"0"0"-74"-16,-80-7 13 15,47 7-64-15,2 3-45 0,4 11-2 16,4 6-14-16,7 3-13 15,10 6 0-15,6 1-6 16,6 0 5-16,21 3 0 16,9-1 1-16,7-2 0 15,3 1 2-15,0-1-1 16,-7-4-1-16,-8 0 1 16,-8-3-1-16,-10-4-2 15,-10 1-5-15,-3-3-2 16,-4 0 3-16,-19-3 5 15,-5 1-1-15,-5-2-17 16,2-6-15-16,3-4-34 16,6-3-52-16,21-20-32 0,1-2-73 15,8-5-335-15</inkml:trace>
  <inkml:trace contextRef="#ctx0" brushRef="#br0" timeOffset="235485.7519">29910 15219 1001 0,'0'0'152'0,"0"0"-32"16,0 0 38-16,0 0-73 16,0 0-36-16,0 0-23 15,0 0-26-15,35-50-20 16,-21 64-3-16,4 12 14 16,6 3 2-16,0 3 6 15,-2 6 1-15,-2-2-2 16,-2-6 1-16,-6-3-5 0,-2-10 5 15,-3-5 1-15,-4-8 0 16,-1-4 0-16,-1 0 18 16,4-11 7-16,3-15-15 15,5-7-4-15,6-4-6 16,7-2 0-16,3 2 0 16,0 9 1-16,-1 8 6 15,-3 9 1-15,-4 5-7 16,-3 6-1-16,-2 0-15 15,0 6 4-15,-2 14-2 16,0 4 6-16,-5 9 4 16,0 6-6-16,-5 1 9 15,-2 3 0-15,-2-7 0 16,0-3-10-16,0-6-38 16,0-12-101-16,3-5-79 0,4-10-40 15,19-15 84-15,2-29-214 16,0-2 221-16,-1-7 113 15,-13 21 64-15,-1 5 378 16,0 1-69-16,1 5-43 16,-1 5-110-16,-1 10-51 15,0 6-54-15,0 0-51 16,-1 7 0-16,-3 8 0 16,-2 5 0-16,-6 4-1 15,0 2-11-15,-4-3 11 0,-11 0-8 16,0-6 9-1,-4-4 7-15,1-10 8 0,-6-3 40 16,0-9 7-16,2-12-23 16,5-5-13-16,7-6-8 15,9 1-12-15,1 4-6 16,11 8-22-16,13 3-36 16,6 6 3-16,4 3-31 15,19 1-56-15,-6 2-173 16,-6-2-398-16</inkml:trace>
  <inkml:trace contextRef="#ctx0" brushRef="#br0" timeOffset="235720.142">30925 14889 1015 0,'0'0'179'0,"0"0"-2"15,0 0-87-15,0 0-73 16,0 0-17-16,0 0-4 15,0 79 4-15,0-30 1 16,0 2 7-16,0 6-7 16,6 1 11-16,2 2-6 15,0-4-5-15,-1-4 10 16,-4-2-11-16,-3-7-7 16,0-3-57-16,-13-1-112 15,-8-10-127-15,-1-12-426 0</inkml:trace>
  <inkml:trace contextRef="#ctx0" brushRef="#br0" timeOffset="235954.5089">30851 15341 641 0,'0'0'525'15,"0"0"-425"-15,0 0 43 16,0 0-73-16,0 0-21 16,110-83-7-16,-71 66-7 15,5 5-7-15,-1-5-6 16,2 4-22-16,-6 0-1 15,-3 0-43-15,-3 3-46 16,-4 4-107-16,0 3-52 16,5 3-59-16,-7 0-101 15,-5 0 157-15</inkml:trace>
  <inkml:trace contextRef="#ctx0" brushRef="#br0" timeOffset="236017.0098">31441 15159 95 0,'0'0'93'16,"0"0"-67"-16,0 0-26 15,0 0-43-15</inkml:trace>
  <inkml:trace contextRef="#ctx0" brushRef="#br0" timeOffset="236642.0225">31597 15179 785 0,'0'0'174'0,"0"0"-54"16,0 0 2-16,0 0-44 15,0 0-33-15,0 0-28 16,0 0-6-16,0 0-3 16,0 0 5-16,0 0 0 0,11 0 9 15,10 0 14-15,9 0-1 16,5 0-9-16,3-6-7 15,2-1 0-15,-7-5-4 16,-7 1-2-16,-6-5-3 16,-5 2 9-16,-8-6-12 15,-4 3-6-15,-3 2-1 16,0 1-1-16,-12 1 0 16,-10 3-1-16,-8 3-8 15,-4 1 3-15,-5 6 6 16,1 0-1-16,6 0 0 15,8 3-5-15,6 4-5 16,8 3 11-16,3 6-15 16,4 3 15-16,3 11 1 15,0 1-1-15,3 8 1 0,11 1 0 16,3 2 7-16,4-2-6 16,1-3 5-16,3-8 1 15,3-2-7-15,5-7 0 16,5-8-14-16,2-9-38 15,6-3-128-15,11-15-140 16,-9-9-9-16,-12-9-193 0</inkml:trace>
  <inkml:trace contextRef="#ctx0" brushRef="#br0" timeOffset="236907.6485">32016 15083 1079 0,'0'0'200'16,"0"0"28"-16,0 0-99 15,0 0-62-15,0 0-33 16,0 0-27-16,0 0-7 16,32-29-25-16,-19 29 17 15,4 0-4-15,-4 12 2 16,-2 5 0-16,-3 6-2 16,-4 1 5-16,-4 3 1 15,0-1 5-15,-11 3-8 16,-2-5 2-16,-3 1-16 15,2-8-17-15,0-3-19 0,3-4-40 16,6-4-43 0,5-6-25-16,11-10 17 0,8-6-662 15</inkml:trace>
  <inkml:trace contextRef="#ctx0" brushRef="#br0" timeOffset="237360.8143">32375 15058 494 0,'0'0'668'0,"0"0"-584"16,0 0 67-16,0 0-70 16,0 0-49-16,0 0-22 15,-93-44-10-15,57 48 0 16,1 15 2-16,2 7 39 16,4 7-22-16,10 4-8 15,9 2 1-15,7-2-3 0,3-1 1 16,6-2 0-16,14-1-1 15,7-8-9 1,3-8 0-16,4-4-12 0,1-9-4 16,-2-4-12-16,-2-3-6 15,-1-14-5-15,-2-9-20 16,-4-7 3-16,-6-8 22 16,-5-4 3-16,-5 1 31 15,-4 9 1-15,-1 8 51 16,-3 13 42-16,2 5-7 15,-2 8-47-15,0 1-40 16,0 0-15-16,0 0-3 16,0 14 17-16,0 6 1 15,0 7 1-15,0 2 5 16,4 8-3-16,4 1 6 0,2-1-9 16,-1-6-5-16,0-2-21 15,0-6-38-15,-3-6-81 16,-3-7-62-16,0-7-379 0</inkml:trace>
  <inkml:trace contextRef="#ctx0" brushRef="#br0" timeOffset="237601.4641">32422 14829 1450 0,'0'0'228'15,"0"0"-155"-15,0 0 22 16,0 0-54-16,0 0-41 31,0 0-26-31,0 0-40 16,14-32-77-16,23 40-136 0,0 9-86 15,1 0-38-15</inkml:trace>
  <inkml:trace contextRef="#ctx0" brushRef="#br0" timeOffset="237855.5191">32772 14893 916 0,'0'0'238'15,"0"0"-90"-15,0 0-26 16,0 0-64-16,0 0-38 0,0 0-10 16,0 0 5-16,-84 22-15 15,54-6 0-15,9 4-2 16,7-3-5-16,10 2 7 16,4 1 3-16,10 0-2 15,15 0 17-15,6 3-17 16,1 0 1-16,-3-3 8 15,-5 4-10-15,-8-4-1 16,-5 2-8-16,-8-2 3 16,-3 3-1-16,0-4 1 15,-9 2-8-15,-9 2 12 0,-4-6 1 16,-2-1 0-16,-5-2 0 16,0-8-51-16,-1-3-66 15,-9-7-53-15,6-11-44 16,11-5-136-16</inkml:trace>
  <inkml:trace contextRef="#ctx0" brushRef="#br0" timeOffset="238216.7543">32963 14681 1217 0,'0'0'230'16,"0"0"-163"-16,0 0-54 0,0 0-13 16,0 0-10-16,0 0-6 15,0 0 16-15,-22 16 13 16,19-2-1-16,1 2-11 16,2 10 9-16,0 8-2 15,0 8 5-15,0 8-3 16,4 6 0-16,2 3 5 15,0-2-1-15,0-2-13 16,2-2 10-16,0-3-10 16,-2-8-1-16,0-5 0 15,-2-3 1-15,-1-9-1 16,-2-4-29-16,-1-5-48 16,0-3-68-16,0-13-51 15,0 0-129-15,-1 0-309 0</inkml:trace>
  <inkml:trace contextRef="#ctx0" brushRef="#br0" timeOffset="238982.4238">32869 15133 185 0,'0'0'839'15,"0"0"-730"-15,0 0 27 16,0 0-43-16,0 0-18 15,0 0 8-15,0 0-35 16,11-20-26-16,8 10-3 16,7-3-5-16,4 0-14 0,5 2 0 15,-1-1 0-15,-1 2 0 16,-5 3 1-16,-3-3 0 16,-2 4-1-16,-4 2-6 15,0-2-18-15,1-1-14 16,-1 1-12-16,1-1-34 15,-1-2-33-15,1-3-21 16,-3 3-1-16,-3-1 61 16,-1 1 58-16,-5 2 20 15,-4 3 9-15,-2 1 34 16,-2 3 15-16,0 0 6 16,0-3 18-16,0 0-11 15,0 2-5-15,-8-2-10 16,-7 0-30-16,-1-1-16 15,-3 4-4-15,-1 0-6 0,-1 0 0 16,5 0-9-16,4 10 9 16,3 0 8-16,0 4-8 15,5 3-2-15,-1 3 2 16,5 2 0-16,0 1 1 16,0 1 8-16,6 1-3 15,7 2-5-15,1 0 1 16,2 0 4-16,-2 2-5 15,2-2-1-15,-4 1 0 16,-3-1 1-16,0-3-1 16,-5-1 0-16,-2-1 0 15,-2-5 0-15,0 0-1 0,0-4 1 16,-6 0-2-16,-9 1 2 16,-5-5-2-16,-7 4-4 15,-5-3-50-15,-30 1-65 16,7-1-107-16,3-4-353 0</inkml:trace>
  <inkml:trace contextRef="#ctx0" brushRef="#br0" timeOffset="247569.4263">2011 15965 32 0,'0'0'183'15,"0"0"-59"-15,0 0-34 16,0 0-59-16,0 0-22 16,0 0-9-16,0 0-8 15,0 0-13-15,0 0-30 16,0 0-45-16,0 0-34 0</inkml:trace>
  <inkml:trace contextRef="#ctx0" brushRef="#br0" timeOffset="256486.3229">4449 16946 523 0,'0'0'80'0,"0"0"-25"0,0 0 14 16,0 0-11-1,0 0-2-15,0 0-13 0,0 0-1 16,-14-16-3-16,13 15 6 16,1 1-7-16,0-2-4 15,-2 2-6-15,2 0 2 16,-1 0-1-16,1 0 3 16,-2 0 8-16,2 0 0 15,0 0-10-15,0 0-4 16,0 0-6-16,0 0-4 15,0 0 0-15,0 0-4 16,0 0-2-16,0-1-1 16,0 1-3-16,0 0-4 15,0 0 7-15,0-3-2 16,0 3-5-16,0 0 4 0,0 0 1 16,0 0-7-16,0 0-8 15,0 0 0-15,0 0-5 16,0 0-13-16,0 0-17 15,0 0-7-15,0 0-13 16,0 0-4-16,0 0-1 16,0 0 9-16,0 0 8 15,0 0 2-15,0 0 9 16,0 0 9-16,-3 0 21 16,3 0 9-16,0 0 0 15,0 0 1-15,0 0-1 16,0 0 1-16,-3 0 0 0,3 0-8 15,0 3 7-15,-3-2 1 16,-1 2 0-16,1 0 0 16,0 0 0-16,0-2-2 15,0 2-8-15,3 0-22 16,0-3 16-16,-3 0 5 16,3 3 4-16,0-3 6 15,-3 1-20-15,3 5-46 16,-3-2-38-16,3 2-97 0</inkml:trace>
  <inkml:trace contextRef="#ctx0" brushRef="#br0" timeOffset="257757.7814">4371 16993 199 0,'0'0'205'0,"0"0"-118"16,0 0 28-16,0 0 8 15,0 0-16-15,0 0 5 16,0 0-9-16,-22-30-9 16,20 24-19-16,1 2-8 15,1-3-11-15,-2 1 2 16,2 2-8-16,-1 1-11 15,1 0-4-15,0 2-2 16,0 1-1-16,0 0-13 16,0 0-19-16,0 0-19 15,0 9-7-15,12 13-7 0,7 13 19 16,8 9 14-16,6 10 8 16,4 4 1-16,-1-1-2 15,4-4-6-15,-4-7-1 16,-2-8 0-16,-4-4 0 15,-3-7 0-15,-2-4 0 16,-5-4-8-16,-4-2-1 16,-7-4-3-16,-3-6 1 15,0 0 0-15,-3-4 4 16,-2-3 7-16,-1 0 1 16,0 0 8-16,0 0-8 15,0 0 0-15,0 0 0 0,0-7 29 16,0-9 1-16,0-5-25 15,0-11 4-15,0-13-9 16,0-16 0-16,-7-25 5 16,1 0 3-16,0 9-3 15,0 12-5-15,3 22 2 16,3 0 16-16,-3-2 10 16,-1 14-3-16,4 7-13 15,0 9-12-15,0 5-1 16,0 3 0-16,0 4-33 15,0 3-43-15,0 13-152 16,0 8-118-16,0 4-35 0</inkml:trace>
  <inkml:trace contextRef="#ctx0" brushRef="#br0" timeOffset="258040.266">4468 17333 730 0,'0'0'215'0,"0"0"-103"15,0 0 9-15,0 0-57 16,0 0-13-16,0 0 8 0,0 0 9 16,24-18-13-16,-2 6-31 15,8-8-5-15,6-7-9 16,6 0 1-16,0-3-10 15,-1 1-1-15,-2 4-18 16,-3 1-50-16,-3 5-69 16,10 8-54-16,-12 1-85 15,-1 8-85-15</inkml:trace>
  <inkml:trace contextRef="#ctx0" brushRef="#br0" timeOffset="258625.7396">5547 16901 690 0,'0'0'249'0,"0"0"-132"15,0 0 93-15,0 0-81 16,0 0-58-16,0 0-44 15,-94-70-27-15,67 70-7 16,-3 10 6-16,2 16-1 16,1 5-4-16,3 11-1 15,3 11 6-15,9 6 1 0,5 2-1 16,7 0 1-16,0-4 0 16,16-9 0-16,8-10 0 15,0-8-13-15,3-12 3 16,6-9-2-16,-2-4 12 15,2-5 0-15,4-10 10 16,-9-12 0-16,-2-8-3 16,-7-8-7-16,-7-7-8 0,-8-9-5 15,-4-4-5-15,0 2 5 16,-7 5 13-16,-5 12 6 16,6 9 38-16,-4 10 7 15,4 7-5-15,3 8-9 16,0 3-10-16,3 2-27 15,0 0-11-15,0 3-33 16,0 15-5-16,3 12 27 16,6 10 10-16,1 12 11 0,2 7 0 15,1 5 1-15,-2 1 0 16,4-9 1-16,1-5-1 16,-2-11-1-16,2-8-25 15,1-10 1-15,-1-11-24 16,3-5-28-16,-2-6-58 15,14-13 28-15,-7-6-110 16,-2-2-429-16</inkml:trace>
  <inkml:trace contextRef="#ctx0" brushRef="#br0" timeOffset="259078.8379">6287 16869 895 0,'0'0'122'0,"0"0"-86"15,0 0-17-15,-111 20-18 16,80-1 9-16,4 3 0 0,3 6 12 16,5 9 16-16,10 4 8 15,3 11-3-15,6 2-1 16,0 2-10-16,15-3-3 15,9-7-13-15,7-8 25 16,5-7-21-16,0-5 2 16,4-9-10-16,-4-4 6 15,-2-4-18-15,-4-9-7 16,1 0-10-16,-7 0-18 16,-1-27-96-16,-4 5-116 15,-13-4-340-15</inkml:trace>
  <inkml:trace contextRef="#ctx0" brushRef="#br0" timeOffset="259344.4583">6196 17266 945 0,'0'0'149'0,"0"0"36"16,0 0-108-16,0 0-51 15,0 0-11-15,0 0-8 16,113-85-1-16,-74 69-5 15,0 2-1-15,4-2-31 16,-1 2-82-16,7-3-61 16,-7 4-161-16,-11-2-219 0</inkml:trace>
  <inkml:trace contextRef="#ctx0" brushRef="#br0" timeOffset="259766.3432">7021 16669 719 0,'0'0'231'15,"0"0"-62"-15,0 0-46 16,0 0-94-16,0 0-29 16,0 0-7-16,-79 74 7 15,56-32 1-15,4 20 7 16,4 17 2-16,11-3 1 0,4-6-1 15,0-11 13-15,16-16-1 16,9 0-14-16,5-1 7 16,3-8 4-16,0-12-8 15,-2-4 5-15,2-7 5 16,-8-3-10-16,-5-8-11 16,-1 0-10-16,-8 0 10 15,-1-15 8-15,-7-7 7 16,-3-7-1-16,0-3-14 15,-3-4 6-15,-9 2 4 16,3 8 34-16,3 3 16 16,3 3 2-16,3 3-27 15,0-2-16-15,9-7-17 16,15-5 6-16,7-4-7 16,5-5-1-16,6 2 0 0,1 3 0 15,-1 2 0-15,-6 10 0 16,-3 6-16-16,-8 1-30 15,-1 12-42-15,-9 4-43 16,-5 0-183-16,-4 10-478 0</inkml:trace>
  <inkml:trace contextRef="#ctx0" brushRef="#br0" timeOffset="260031.9813">7251 16976 329 0,'0'0'890'16,"0"0"-744"-16,0 0-12 15,0 0-76-15,0 0-57 16,0 0-1-16,31 73 47 16,-7-36-6-16,1 5-12 15,5 4-15-15,-3-3-6 16,4-4-1-16,-4 1-7 15,9 8-59-15,-11-10-162 16,-8-8-374-16</inkml:trace>
  <inkml:trace contextRef="#ctx0" brushRef="#br0" timeOffset="261895.7626">8231 17422 162 0,'0'0'117'0,"0"0"134"0,0 0-64 15,0 0-15-15,0 0-14 16,0 0-24-16,-20-33-8 15,20 30-32-15,0 1-21 16,0 1-47-16,0 1-6 16,0 0-20-16,0 0 0 15,3 9-36-15,5 11-38 16,1 2 51-16,-3 9 21 16,-2 2 2-16,-4 3 0 15,0-1-7-15,-10 1-6 16,-5-5-19-16,-6-4-36 15,-1-5-17-15,-11-5-57 16,6-10-24-16,0-4-129 0</inkml:trace>
  <inkml:trace contextRef="#ctx0" brushRef="#br0" timeOffset="263786.4148">9277 16906 485 0,'0'0'143'15,"0"0"-3"-15,0 0 19 16,25-82-52-16,-19 56 17 16,-3-1-22-16,-3 0-40 15,0 6-17-15,0 3-1 0,0 5-14 16,-6 6 6-1,-3 4-7-15,-7 3-29 0,-7 0-36 16,-9 17 27-16,-1 8-1 16,-3 12 9-16,3 7 0 15,8 8 1 1,8 2 0-16,8 3 2 0,9 4 6 16,0 1 4-16,15-2-5 15,9-4 1-15,6-2 3 16,4-5-2-16,-1-4-9 15,0-4 0-15,-5-1-16 16,-4-4-30-16,-9 0-93 16,-15-4-86-16,0-5-33 15,-15-10-367-15</inkml:trace>
  <inkml:trace contextRef="#ctx0" brushRef="#br0" timeOffset="264130.2032">8871 17359 1187 0,'0'0'153'0,"0"0"-106"16,152-105-18-16,-41 39 3 15,12-1-19-15,-6 8-12 16,-29 19 0-16,-24 17-1 16,-18 10-47-16,-13 4-40 15,1 5-50-15,-1 4-17 16,-6 0-33-16,-15 0 45 15,-9 7 51-15,-3 6 91 0,-3 0 81 16,-6 3 17 0,-3 4 6-16,0 0-1 0,3 4 7 15,6 2-2-15,3 4-31 16,0 5-15-16,6-1-1 16,7 2-9-16,7-3-28 15,2 1-14-15,2-1-10 16,0-1 0-16,-3-2-50 15,-2 6-105-15,-5-6-120 16,-11-10-494-16</inkml:trace>
  <inkml:trace contextRef="#ctx0" brushRef="#br0" timeOffset="264402.0876">9539 16765 1169 0,'0'0'136'16,"0"0"-95"-16,0 0-41 31,0 0 0-31,3-79-131 0,14 75-142 16,2 4-256-16</inkml:trace>
  <inkml:trace contextRef="#ctx0" brushRef="#br0" timeOffset="264823.9698">9906 16920 811 0,'0'0'234'0,"0"0"-138"15,0 0 28-15,0 0-63 16,0 0-45-16,0 0 1 15,97 17 4-15,-64 9-20 16,3 10 26-16,-3 4-11 16,-2 4-6-16,-7 4-10 15,-2-2-5-15,-12-5 2 16,-3-3-10-16,-7-4-15 16,0-10 8-16,-5-5 6 15,-7-10 7-15,-4-6 7 16,-5-3 13-16,0-12-4 15,-3-21-9-15,5-13-3 0,7-10-9 16,6-1 12 0,6-1 41-16,3 8-22 0,15 10 11 15,6 5 3-15,1 10-14 16,2 3-6-16,1 8-1 16,-1 4-10-16,-3 10-2 15,3 0-8-15,0 7 7 16,-2 12-13-16,-1 11 14 15,-2 7 14-15,-7 7-5 16,3 6-8-16,-6 1-1 16,-3-2 0-16,3-6-7 15,-3-6 0-15,3-5-24 16,-2-8-51-16,7-4-59 16,-4-8-118-16,-1-5-247 0</inkml:trace>
  <inkml:trace contextRef="#ctx0" brushRef="#br0" timeOffset="265377.8286">10809 16616 1228 0,'0'0'132'16,"0"0"-82"-16,0 0-7 15,0 0-29-15,0 0-14 16,0 0-18-16,0 0 1 0,28 42 17 16,-7-1 15-16,0 18 23 15,6 20-23-15,-5-3-8 16,-8-6-6-16,-1-10 8 16,-4-12-8-16,0 2 1 15,0 3-2-15,0-9 7 16,-3-9-6-16,-3-8-2 15,0-10 0-15,-3-4-16 16,0-9-5-16,0-4 6 16,0 0 15-16,0-10-7 15,-12-11-22-15,-9-13-33 16,-4-7-2-16,-5-3 19 0,0 2 24 16,3 8 22-16,-3 12 29 15,5 15 27-15,1 7-40 16,-1 5-16-16,1 22 0 15,0 4 0-15,3 4 1 16,9 2 12-16,2-3 1 16,10-5 1-16,0-3 2 15,10-6 0-15,8-8 27 16,12-2-6-16,9-6-2 0,7-4-7 16,6 0-11-1,2-5-17-15,-2-6-1 0,-7-2-9 16,-2 0-55-16,-4-1-67 15,-9 1-164-15,-11 3-560 0</inkml:trace>
  <inkml:trace contextRef="#ctx0" brushRef="#br0" timeOffset="266252.8439">11992 16685 973 0,'0'0'145'0,"0"0"-68"16,0 0 20-16,0 0-28 16,0 0-38-16,0 0-31 15,0 0-16-15,9 60 16 16,12 13 39-16,6 20 18 15,1 11-14-15,-1-14-18 16,-8-21-9-16,-5-25-15 16,-1-6 5-16,2-1-5 15,3 3-1-15,-6-4 10 16,0-11-10-16,-5-7-1 16,-3-8-13-16,-1-8-5 15,-3-2 7-15,2-2-4 16,-2-18 16-16,5-17-22 15,-2-13 2-15,6-7-20 16,7-4 14-16,5 2 26 0,3 9 6 16,6 8 1-16,10 11 1 15,2 11 15-15,-1 8-10 16,9 9-12-16,-9 3 1 16,4 13-2-16,-6 13-9 15,-6 7-13-15,-10 6 22 16,-7 1 8-16,-6 3-8 15,-10 1 2-15,-3-1-1 16,-23-1-1-16,-3-5 0 16,-10-5 1-16,-7-5 0 15,-2-7 9-15,-1-10 2 16,0-8-12-16,1-2 7 16,5-7-6-16,7-8-1 0,6-2-13 15,12-2-28-15,11 5-36 16,7-1-85-16,10 4-186 15,5 1-325-15</inkml:trace>
  <inkml:trace contextRef="#ctx0" brushRef="#br0" timeOffset="266707.9011">13220 16699 430 0,'0'0'685'0,"0"0"-597"16,0 0-24 0,0 0-25-16,0 0-29 0,-97 6-10 15,61 18 1-15,-2 10 5 16,3 11 14-16,5 4 0 16,3 5 8-16,8 8-4 15,10-1 8-15,6 3-3 16,3-4 15-16,9-10 4 15,10-2-16-15,7-11-7 16,3-3-3-16,7-7-14 16,3-2 1-16,3-8 6 15,-3-4-15-15,4-3-2 16,-1-7-56-16,-7-3-25 16,11-10-91-16,-11-10-153 15,-8-3-419-15</inkml:trace>
  <inkml:trace contextRef="#ctx0" brushRef="#br0" timeOffset="266992.0899">13165 17184 939 0,'0'0'138'0,"0"0"-38"15,0 0 12-15,0 0-72 16,0 0-27-16,0 0 8 16,101-83 18-16,-65 65 13 15,3 4-7-15,-4-2-6 16,2 5-12-16,-2 1-10 16,-2 1-8-16,-8 2-8 15,-2 3-1-15,-4-2-2 16,-6 5-49-16,1 1-74 15,-8 0-190-15,-6 0-496 0</inkml:trace>
  <inkml:trace contextRef="#ctx0" brushRef="#br0" timeOffset="268199.7576">14161 16709 214 0,'0'0'246'16,"0"0"-126"-16,0 0 19 16,0 0 1-16,0 0-20 15,0 0-13-15,-13-37-10 16,7 37-41-16,0 0-34 15,-6 0-9-15,-9 17-2 16,-1 13 2-16,-11 19-7 0,-6 27 13 16,4 20 14-1,9-4-2-15,17-16-17 0,9-26 5 16,3-18-3-16,12 5 15 16,12-1-7-16,4 1-13 15,8-7 0-15,4-8 4 16,-1-5-7-16,0-7 10 15,-2-6-18-15,-6-4-2 16,-4 0 2-16,-9-1-7 16,-6-9-1-16,-9-6 0 15,-3-3 8-15,-3-4-16 16,0-1-19-16,-6-5 12 0,-9-1-2 16,-2-2 4-1,4 3 21-15,-3 0 0 0,5 0 1 16,5 3 28-16,6-1 26 15,0 0-19-15,17-6-14 16,12 1-22-16,12-2 6 16,5 5-6-16,0 2-1 15,2 7-22-15,-6 7-21 16,-6 9-70-16,-2 4-93 16,-10 10-54-16,-6 4-20 0</inkml:trace>
  <inkml:trace contextRef="#ctx0" brushRef="#br0" timeOffset="268480.9951">14279 17069 130 0,'0'0'957'16,"0"0"-834"-16,0 0-71 15,0 0-1-15,0 0-45 16,0 0 34-16,58 73 27 15,-22-41-3-15,3 1-28 16,6-3-26-16,-2 0-10 16,-4 0-5-16,-2-2-51 15,3 9-96-15,-10-7-65 16,-12-8-303-16</inkml:trace>
  <inkml:trace contextRef="#ctx0" brushRef="#br0" timeOffset="270533.8355">15510 17016 91 0,'0'0'25'16,"0"0"-1"-16,0 0-24 16,0 0-23-16,0 0-3 15,0 0 14-15,0 0 12 16,-3-48 9-16,3 48-8 16,0 0-1-16,0 0 0 0,3 0 0 15,0 5 0 1,0-1-2-16,0 5-21 0,0-2-13 15,-3-1 8-15,3 4 28 16,-3 0 0-16,0 3 0 16,0 4 0-16,0-4 0 15</inkml:trace>
  <inkml:trace contextRef="#ctx0" brushRef="#br0" timeOffset="272065.0976">15895 16963 270 0,'0'0'133'0,"0"0"-28"15,0 0-21-15,0 0 1 16,0 0-10-16,0 0-39 16,-27-27-29-16,42 14-7 15,3-1-16-15,3 2-5 16,-6-1-10-16,1 3-2 16,-2 0-19-16,-7 3 28 0,-1 0 18 15,-3-3 6-15,-3 0 50 16,0 0 77-16,0-2-10 15,-6 2-36-15,-8 0 13 16,1 0-42-16,-3 3-8 16,-3 4-18-16,2 3-13 15,-1 0 1-15,-5 10-14 16,6 13-1-16,-3 10 0 16,4 21 1-16,1 31 8 15,8 21 6-15,7 2 9 0,0-15-7 16,13-24-4-1,-3-26-11-15,3-4 15 0,3 2-11 16,4 4-5-16,3-1 0 16,-5-7 0-16,1-9 0 15,-5-7-38-15,-5-5-31 16,-9-14-53-16,0-2-61 16,-9 0-116-16</inkml:trace>
  <inkml:trace contextRef="#ctx0" brushRef="#br0" timeOffset="272361.9626">15507 17492 942 0,'0'0'158'0,"0"0"-34"16,0 0-4-16,67-90-69 0,11 35-29 16,7 1-15-16,-5 8 2 15,-11 13-9-15,-18 13-24 16,1 5-98-16,17 13-30 15,-20 2-108-15,-12 3-52 0</inkml:trace>
  <inkml:trace contextRef="#ctx0" brushRef="#br0" timeOffset="272682.8852">16054 17527 629 0,'0'0'111'15,"0"0"12"-15,0 0 34 0,0 0 27 16,0 0-23-16,0 0-93 16,79-89-38-16,-44 44 4 15,-2-3-14-15,-7-1-5 16,0 0-7-16,-11 0-6 16,-4 9-1-16,-1 3 8 0,-4 14-3 15,-6 11-6-15,0 9-10 16,0 3 4-16,0 0-7 15,0 3-15-15,0 12 14 16,3 9 5-16,3 10 9 16,4 6 7-16,2 8 3 31,6-2-9-31,0 3 0 0,6 1 8 16,1-6-9-16,2-2-21 15,1-8-43-15,2-9-55 16,0-8-22-16,15-20-99 15,-7-14 19-15,-5-9-145 0</inkml:trace>
  <inkml:trace contextRef="#ctx0" brushRef="#br0" timeOffset="272996.452">16753 16990 937 0,'0'0'134'16,"0"0"-37"-16,0 0 9 15,0 0-40-15,0 0-58 0,0 0-8 16,-85-14-2-16,66 40-12 16,3 8 12-16,9 11 1 15,4 2 1-15,3 2 0 16,6-7 0-16,16-5 1 16,8-7 19-16,6-11 12 15,6-4 3-15,1-11-3 16,-1-4-5-16,-2 0-14 15,-4-9-4-15,-9-6-8 16,-10-2 0-16,-9-7-1 16,-8-4-3-16,-3-6-14 0,-16-5-28 15,-10-1 20-15,-3 5 25 16,-4 6 9-16,0 8-9 16,-3 10 0-16,4 2 0 15,6 8-8-15,2 1-21 16,11 0-84-16,16 17-68 15,0-2-88-15,3 0-258 0</inkml:trace>
  <inkml:trace contextRef="#ctx0" brushRef="#br0" timeOffset="273828.9883">17026 16990 438 0,'0'0'615'0,"0"0"-541"16,0 0 49-16,0 0 0 16,0 0-64-16,0 0-47 15,0 0-6-15,40-50 4 16,-13 46-10-16,0 4-10 16,1 0-2-16,2 20-2 0,-2 10-4 15,-1 8 17-15,-1 7 1 16,-7 4 0-16,-6-2 6 15,1-4-6-15,-8-3 3 16,-3-8-2-16,-3-8 0 16,0-5 0-16,0-9 0 15,0-8 10-15,-3-2 5 16,-7 0 13-16,-3-12-17 16,-3-15 3-16,0-13-15 15,0-12-9-15,9-4-1 0,3-1 10 16,4 5 13-1,4 8 6-15,11 9-6 0,9 8-7 16,1 3 6-16,3 9-11 16,4 5 1-16,0 4-1 15,0 6-1-15,1 3 0 16,-4 17-11-16,0 6 0 16,-6 10-5-16,-4 3 6 15,-6 5 9-15,-3 1-6 16,-3-5-12-16,-7-3 10 15,0-11 8-15,0-3 0 16,0-11-7-16,0-2 6 16,-3-2-5-16,3-6 7 15,0-2 0-15,0 0 1 16,0 0 6-16,0 0 10 16,-4 0 3-16,1-11 4 0,0-10-23 15,1-12 14-15,0-10 1 16,2-12-8-16,0-2-8 15,4 4 0-15,9 6 0 16,-1 16 7-16,1 10 2 16,-1 11-9-16,3 7-1 15,-2 3-14-15,6 5-2 16,3 15-12-16,1 7 3 16,4 7 25-16,-1 6 1 15,-1 3 0-15,-2 3-6 16,-4 3 6-16,-2-3 1 15,-1-2 0-15,-2-4-1 0,-3-2 0 16,0-7-1 0,-5-3 1-16,4-1-1 0,-7-7-5 15,3-3-10-15,1-5-31 16,10-5-79-16,-2-4-101 16,1-3-291-16</inkml:trace>
  <inkml:trace contextRef="#ctx0" brushRef="#br0" timeOffset="274422.7574">18840 17141 690 0,'0'0'129'0,"0"0"-93"0,0 0-7 16,0 0 39-1,0 0-6-15,78 0-4 0,-46-13-6 16,8-4-3-16,2-10-22 16,2-1-6-16,-1-2-1 15,-10 1-10-15,-8 0-3 16,-8 7-6-16,-11 2-1 15,-6 3 0-15,-3 6 5 16,-24 7 14-16,-8 1-18 16,-8 3-1-16,-9 7 8 15,1 14-1-15,2 7 12 16,5 11 5-16,7 4-8 16,12 4 2-16,7 2-1 0,13 0-1 15,5-5 0-15,16-6 9 16,15-4 24-16,13-7-14 15,11-4 3-15,20-7-9 16,18-6-29-16,13-7-9 16,-3-3-71-16,-27-4-77 15,1-21-47-15,-32 2-109 16,0-1-342-16</inkml:trace>
  <inkml:trace contextRef="#ctx0" brushRef="#br0" timeOffset="274875.8795">19755 16874 864 0,'0'0'152'16,"0"0"-109"-16,-80-14 50 15,37 14-38-15,0 0-29 0,-1 17-9 16,4 5-5-16,11 5-2 16,7 0-3-16,12 0-7 15,10-8-1-15,0-3-19 16,18-2 20-16,10-9 9 15,7-5 33-15,7 0-42 16,1-5 0-16,-5-15-17 16,-2-2-17-16,-7-5-3 15,-7 0 21-15,-8 3 0 16,-8 6 16-16,-6 5 24 16,0 9 24-16,0 1-1 15,0 3 0-15,0 0-31 0,0 0-5 16,0 6-11-1,0 6 0-15,0 15 13 0,4 7 10 16,0 22 8-16,4 2-2 16,-1 9-6-16,3 1-7 15,0-6-6-15,-1 7 0 16,-3-5-10-16,2-3 4 16,0-8-4-16,-1-12-11 15,3-6-18-15,0-11-44 16,-1-9-69-16,11-15-65 15,-1-12-115-15,1-12-194 0</inkml:trace>
  <inkml:trace contextRef="#ctx0" brushRef="#br0" timeOffset="275314.2722">20053 16957 1071 0,'0'0'193'16,"0"0"-134"-16,0 0-44 15,0 0-15-15,0 0 0 16,24 102 7-16,-14-53 6 16,6 1-7-16,3-9 5 15,-2-3-11-15,2-12 12 16,0-6-4-16,0-6-7 16,-2-7 8-16,2-6-9 15,5-1-16-15,-5-9 15 0,6-14-15 16,-1-11-50-16,-3-6-24 15,-3-1 19-15,-5-2 38 16,-5 7 33-16,-2 0 39 16,-1 9 26-16,-2 10 13 15,-3 4 16-15,0 7-5 16,0 6-40-16,0 0-21 16,3 0-21-16,-3 0-7 15,4 17-13-15,-4 10 5 16,3 13 8-16,0 11 0 15,0 6 6-15,1 0-4 16,1 0 11-16,2-8-12 0,4-5-1 16,-2-4-10-16,0-10-41 15,4-4-55 1,17-19-98-16,-2-4-149 0,2-3-290 16</inkml:trace>
  <inkml:trace contextRef="#ctx0" brushRef="#br0" timeOffset="275736.2061">20867 16923 1086 0,'0'0'151'0,"0"0"-115"16,0 0-30-16,-118 37 1 0,81 0-6 15,6 8 12 1,8 4 0-16,13-2-7 0,10-6-6 15,0-9 2-15,23-6 6 16,5-9 11-16,5-5 9 16,6-9-1-16,-3-3-8 15,2-2-19-15,-5-14-6 16,-3-8-11-16,-8-12-9 16,-7-4-28-16,-4-3 9 15,-6 7 45-15,-3 8 50 16,-2 16 34-16,0 9-37 15,0 3-33-15,0 13-13 16,0 17 12-16,0 9 6 16,0 5 12-16,0 5-18 15,0 1 0-15,3-7-7 0,6 0-4 16,1-9-2-16,4 1 0 16,-4-10-27-16,2-1-47 15,8-14-103-15,-4-3-108 16,-1-7-520-16</inkml:trace>
  <inkml:trace contextRef="#ctx0" brushRef="#br0" timeOffset="276022.7593">21113 16648 1264 0,'0'0'252'0,"0"0"-192"15,0 0-38-15,0 0-13 16,0 0-9-16,0 0-18 16,0 0-22-16,11 44 40 15,10 7 13-15,-3 7-6 16,3 8 4-16,-2 3-1 16,-4-6-10-16,-1 7 7 15,-1-4-6-15,-4-10-1 0,-3-3 0 16,-3-11-21-1,-2-8-36-15,-1-9-40 0,0-7-77 16,3-18-85-16,2 0-141 31,-2-8-190-31</inkml:trace>
  <inkml:trace contextRef="#ctx0" brushRef="#br0" timeOffset="276464.6753">21190 17112 803 0,'0'0'117'0,"0"0"-85"0,0 0-16 16,0 0-8-16,0 0 37 15,0 0 52-15,0 0-15 16,-27-21 20-16,30 16 17 0,12-2-41 16,7-8-21-16,17-3-44 15,10-5-1 1,12-1-11-16,11-2 12 0,-2-1-13 15,-1 1-7-15,-8 10-5 16,-12 0-21-16,-15 7-21 16,-13 7 6-16,-10 2-16 15,-11 0-62-15,0 0 6 16,0 0 75-16,-6 10 45 16,-8 2 0-16,2 2 14 15,1 3 22-15,5 3 24 16,-2 3 15-16,5 6-20 15,3 8-1-15,0 8-1 0,0 3-12 16,1 4-21 0,12-2-1-16,-3-7-9 0,0 0-8 15,1-4-2-15,1-6 0 16,-3-6-19-16,0-8-53 16,1-6-114-16,-4-6-89 15,2-7-513-15</inkml:trace>
  <inkml:trace contextRef="#ctx0" brushRef="#br0" timeOffset="276761.5491">21770 16645 1267 0,'0'0'171'15,"0"0"-114"-15,0 0-31 0,0 0-26 16,0 0-20-16,0 0-128 15,0 0-126-15,45 50 113 16,-18-7-25-16,-4 2-79 0</inkml:trace>
  <inkml:trace contextRef="#ctx0" brushRef="#br0" timeOffset="277046.3733">22015 16946 586 0,'0'0'338'0,"0"0"-229"16,0 0-21-16,0 0 32 16,-66 103-16-16,45-50-43 0,7 7-26 15,9-5-18-15,5-6-9 16,5-12-7-16,14-7 0 16,4-9 12-16,3-6-3 15,-1-5 23-15,-2-7-27 16,-1-3 4-16,-3-3 5 15,-2-17-15-15,-2-6-3 16,-9-11-41-16,-6-22-27 16,0 1 39-16,0-3 32 0,-17 7 9 15,5 22 3-15,-1 2 24 16,3 15 9-16,-3 8-7 16,3 4-19-16,1 3-13 15,2 0-6-15,-7 0-8 16,5 3-43-16,0 10-100 15,9 7-69-15,0-1-123 16,3-5-308-16</inkml:trace>
  <inkml:trace contextRef="#ctx0" brushRef="#br0" timeOffset="277593.2354">22158 16987 882 0,'0'0'204'0,"0"0"-72"16,0 0 42-16,0 0-73 15,0 0-48-15,0 0-23 16,84-39-21-16,-55 51-9 16,6 14-14-16,-2 4 12 15,-2 8 1-15,-6 6 0 16,-4-1 1-16,-7 0-3 16,-6-3-7-16,-3-3 1 15,-5-5-5-15,0-5 5 16,0-5 8-16,0-8-6 15,-2-5 6-15,1-5 0 16,-1-4 1-16,2 0 12 0,0-10 4 16,0-15-7-16,0-23-1 15,11-34-7-15,16-21 0 16,2 4 7-16,1 17-7 16,-5 29 26-16,-3 20-4 15,1 0 3-15,4 3-11 16,2 2 12-16,-11 11-6 15,-2 10-13-15,-5 7-8 16,0 3-10-16,-2 18-5 16,-1 11-8-16,-2 13 10 15,-5 6 4-15,-1 21 8 16,-9 14 1-16,-9-7-1 0,-1-10-1 16,0-9-4-1,5-14 6-15,1 1 0 0,2 2 6 16,7-9-6-16,4-8 1 15,0-5-1-15,3-5 2 16,10-3-1-16,8-4-1 16,6-5 1-16,6-6 12 15,7-4 4-15,6 0-17 16,1-4-6-16,-1-9-23 16,-4 1-22-16,-5 1-52 15,2-8-80-15,-13 8-60 16,-7-2-428-16</inkml:trace>
  <inkml:trace contextRef="#ctx0" brushRef="#br0" timeOffset="280117.2686">24287 16731 143 0,'0'0'356'16,"0"0"-242"-16,0 0-7 15,0 0 7-15,0 0-17 16,0 0-15-16,-16-73-5 16,11 63-29-16,2 0 11 15,0 2-4-15,0 1-6 16,-3 1 1-16,0 2-4 16,-4-1-13-16,-5 3-9 15,-5 2-19-15,-4 0-3 16,-4 4 2-16,-3 16 5 15,-4 9-9-15,0 11 1 16,0 9 0-16,4 5 1 0,3 5-2 16,5 3 0-16,6 1 1 15,9-6 0-15,8-2-1 16,0-11 0-16,16-7-8 16,13-9-15-16,3-8 0 15,7-10 11-15,5-9 11 16,0-1-12-16,0-7-26 15,-7-13 0-15,-1-7-2 16,-12-6 32-16,-3-10 9 16,-7-6 0-16,-8-4 0 15,-6-3 15-15,0 3 1 16,-3 3 0-16,-8 8 20 0,1 12 16 16,3 13 6-1,2 4-20-15,4 9-15 0,-2 4-23 16,3 0-6-16,0 4-16 15,0 13 5-15,0 12 5 16,0 4 11-16,0 7 1 16,0 9 0-16,3 1 0 15,1 0 0-15,1 3 0 16,3-4 0-16,-2-5-13 16,4-6-21-16,0-8-22 15,1-8-53-15,2-8-29 16,10-10-16-16,-2-4-113 15,-1 0-110-15</inkml:trace>
  <inkml:trace contextRef="#ctx0" brushRef="#br0" timeOffset="280806.2649">24954 16628 413 0,'0'0'101'0,"0"0"-74"15,0 0-4-15,0 0 3 16,0 0-26-16,0 0-1 16,0 0 1-16,12-11 0 15,-12 11 19-15,0 0 17 16,0 0 17-16,0 0 6 15,0 0-21-15,0 0-4 16,0 0 11-16,0 0 6 16,0 0-18-16,0 3-20 15,-3 3-12-15,-5 5 1 0,-1 8 15 16,-4 10 8-16,-3 5 2 16,-5 9-5-1,1 8-5-15,-1 4 9 16,2 3 3-16,1-1 10 0,2-4-14 15,1-1-11-15,1-8-8 16,4-2-5-16,4-9-1 16,0-3 0-16,3-11-25 15,1-2-56-15,0-7-56 16,2-6-110-16,-2-4-369 0</inkml:trace>
  <inkml:trace contextRef="#ctx0" brushRef="#br0" timeOffset="281478.1466">24663 16840 753 0,'0'0'126'0,"0"0"-51"16,0 0 31-16,0 0-38 15,0 0-16-15,0 0-9 16,0 0-17-16,-19-59-26 15,19 59-10-15,4 0 10 16,6 0 28-16,2 7 2 16,0-2-8-16,0 4 2 15,-4-3-9-15,-4-2-6 16,-2-1-9-16,-2 0 10 16,0-3-1-16,0 0 1 15,0 0 7-15,0 0-2 0,0 0-2 16,0 0-1-16,0 0-5 15,0 0 2-15,0 0-8 16,0 0 0-16,0 0 0 16,0 0 1-16,0 0-4 15,0 0 4-15,0 0-2 16,0 0 0-16,0 2-3 16,0-2 2-16,3 7-9 15,5 3-5-15,5 4 15 16,6 9-1-16,2 1 0 15,4 4 1-15,4 2-2 16,-1 0 1-16,-1-4 0 16,-4-2 1-16,-6-4 0 0,-2-4 0 15,-6-5-6-15,-5-3-1 16,-2-6 7-16,-2-1 0 16,0 0 0-16,0-1 9 15,0 0-9-15,0 0 0 16,0 0 1-16,0 0-1 15,0 0 0-15,0 3 0 16,1-3-2-16,-1 3-4 16,2-2 6-16,1 1-2 15,-2 2-19-15,4-4-5 0,-5 3-6 16,1-3-8-16,-1 0 2 16,0 0 10-1,0 0-8-15,0 0 17 0,0 0 11 16,0 0-34-1,0-7-96-15,-7 1-262 0</inkml:trace>
  <inkml:trace contextRef="#ctx0" brushRef="#br0" timeOffset="281980.2426">24631 17131 940 0,'0'0'174'0,"0"0"-106"16,0 0 20-16,0 0-38 15,0 0-49-15,0 0 6 16,0 0 12-16,11-27-6 16,-3 24-3-16,0-3 2 15,1 2 11-15,0-1 6 16,3-2-3-16,3-3-4 15,4-5-3-15,5 0 6 16,3-5-24-16,3 0 20 16,0 1-10-16,0-3-2 15,-3 4-9-15,0 4 25 0,-7-1-23 16,0 3 5 0,-4 4-7-16,-4 1 1 0,0 1-1 15,-5 5-1-15,0-2-8 16,-3-2 2-16,-2 5-6 15,-1 0-9-15,-1 0-4 16,0 0 0-16,0 0 5 16,2 0 7-16,-1 0-4 15,2-1-2-15,0 1 0 16,-2 0 2-16,1 0 7 16,-1 0-2-16,-1 0-22 15,2 0-17-15,1 0-44 16,3 0-27-16,-2 0-88 0,1 6-118 15</inkml:trace>
  <inkml:trace contextRef="#ctx0" brushRef="#br0" timeOffset="282917.7456">25288 16579 396 0,'0'0'114'16,"0"0"16"-16,0 0 15 16,0 0-37-16,0 0-21 15,0 0-8-15,0 0 9 16,-9-59-17-16,9 59-24 0,0 0-14 15,0 0-13-15,0 0-20 16,0 10-7 0,0 9 7-16,0 8 5 0,8 10 11 15,1 5 3-15,4 8 3 16,-1 3-6-16,3 2-9 16,-3 1 2-16,2 2-8 15,-2 1 6-15,2-3-5 16,1-3-1-16,-2 0 0 15,2-7 0-15,-3-6 1 16,0-11-1-16,-5-5 0 16,-2-7 0-16,-2-8 7 15,-3-5-7-15,0-4 8 16,0 0 10-16,0-7 0 0,0-16-19 16,0-8-5-1,0-11-5-15,-2-7-6 0,2-4 15 16,0 4-10-16,0 5 11 15,10 8-21-15,7 1 1 16,1 10 20-16,6 1 2 16,2 9 0-16,0 0-1 15,1 10-1-15,0 2 0 16,-3 3-8-16,1 3-3 16,1 10 0-16,-3 7-13 15,-3 1-1-15,-2 4 25 16,-6 5 7-16,-3-4-6 0,-6 4 1 15,-3 0 5 1,0-1-5-16,-5-4-1 0,-8 3 10 16,-4-4-10-16,-2-5 11 15,-3 1-11-15,-2-6 12 16,-3-3 4-16,-2-2-8 16,1 0 4-16,0-7 0 15,1 3 3-15,2-5-5 16,4 0-3-16,1 0-7 15,3 0 6-15,3 0-7 16,2 0-8-16,0 0-27 16,0 0-39-16,-6 0-82 15,3 2-91-15,2 0-246 0</inkml:trace>
  <inkml:trace contextRef="#ctx0" brushRef="#br0" timeOffset="283386.5152">26104 16705 529 0,'0'0'213'0,"0"0"-15"15,0 0-11-15,0 0-43 16,0 0-74-16,0 0-25 16,0 0-18-16,15 0-8 15,10-3 41-15,8-4-14 16,6 1-3-16,6-4-10 16,-2 0-21-16,-6 3-4 0,-5-3-8 15,-8 3-14 1,-7 2-41-16,-6 5-31 0,-5 0-120 15,-6 8-69-15,0 9-77 16,-8 3-187-16</inkml:trace>
  <inkml:trace contextRef="#ctx0" brushRef="#br0" timeOffset="283667.784">26113 16983 743 0,'0'0'178'15,"0"0"-22"-15,0 0-1 0,0 0-80 16,0 0-13 0,0 0-9-16,0 0 3 0,52-7 50 15,-13-3-20-15,7-3-16 16,5-3-33-16,-3 2-21 16,-5 4-1-16,-9 1-15 15,-5 3-1-15,-7 5-8 16,-4-2-26-16,0 3-54 15,0 0-18-15,4 0-96 16,11-7-26-16,-3 1-162 16,-3-1-199-16</inkml:trace>
  <inkml:trace contextRef="#ctx0" brushRef="#br0" timeOffset="284231.5196">26798 16722 825 0,'0'0'208'0,"0"0"-120"16,0 0-10-16,0 0-62 16,0 0-15-16,0 0-1 15,0 0 2-15,33 29 12 16,-19-22 5-16,5 0 4 16,0-4 0-16,3-3 12 15,-1 0 17-15,0 0-18 16,-6-5-1-16,0-4-10 15,-6-4-11-15,-5 1 7 16,-2-5-18-16,-2-3 21 16,0 0-22-16,-2 0 6 0,-7 4 1 15,0 3 9 1,-1 3-10-16,0 3-5 0,0-1 6 16,-1 3-7-16,0 2 1 15,-1 0-1-15,-1 2 0 16,-1-2-1-16,0 3 0 15,2 0 1-15,-1 0-1 16,0 0-8-16,3 0 8 16,-2 10-5-16,0 4 4 15,-2 7-9-15,1 9 10 16,2 7-6-16,2 6 7 16,2 7 0-16,4 2 1 0,3-3 6 15,0-1-6-15,6-2 0 16,9-6 0-16,3-1 0 15,4-7 0-15,2-4 0 16,4-2-1-16,5-9-6 16,3-2 6-16,5-4 6 15,-1-3 7-15,-1-3-7 16,-4-5-6-16,-2 0 0 16,-3 0 0-16,-3-3-10 15,-3-4-23-15,-6-3-48 16,-4-2-53-16,-3 2-113 0,-6-1-382 15</inkml:trace>
  <inkml:trace contextRef="#ctx0" brushRef="#br0" timeOffset="285653.4148">28145 16705 62 0,'0'0'235'0,"0"0"-170"16,0 0-24-16,0 0 29 16,0 0-13-16,0 0 29 15,5 0 53-15,-2 0 1 0,0 0-46 16,0-6-26-1,0 2-12-15,1-2-10 0,-4-1-8 16,0-3-19-16,0 0 7 16,0 0-20-16,-6 1-6 15,-7 3-21-15,-7 6 21 16,-2 0 0-16,-8 10 0 16,-6 15 0-16,-1 9 28 15,-2 11-11-15,3 6-11 16,5 4-5-16,9-1 1 15,9-2 0-15,10-9 6 16,3 0-7-16,5-11 0 16,9-2-1-16,5-6 0 15,-1-7-9-15,6-7-6 0,1-7 15 16,2-3 11-16,3-3 3 16,-2-14 6-16,2-10-19 15,-3-7 11-15,-6-6-3 16,-4 1-1-16,-6-3 1 15,-5 5 1-15,-4 8 22 16,-2 9 17-16,0 10 2 16,0 4-16-16,0 6-23 15,0 0-12-15,0 3-22 16,0 10 5-16,0 9 17 16,-3 9-1-16,0 6 1 15,3 5 0-15,0-2 0 16,0-3 0-16,0-2 0 0,3-5 0 15,7-9-15-15,2-5-19 16,6-7-62-16,1-8-60 16,14-8-60-16,-3-14-81 15,-6-4-250-15</inkml:trace>
  <inkml:trace contextRef="#ctx0" brushRef="#br0" timeOffset="286184.6723">28333 16884 652 0,'0'0'270'15,"0"0"-180"-15,0 0 7 16,0 0-2-16,-11-81-9 16,11 71-36-16,0 5-18 15,2 2-1-15,4 3-31 0,3 0-7 16,3 13-22 0,1 9 5-16,0 2 24 0,0 6 1 15,-3 2 0-15,-2 0 0 16,-3 3 0-16,0-9 10 15,-4 1-11-15,1-4 2 16,-2-8-1-16,0-3 0 16,0-5 0-16,0-4 0 15,0-3 7-15,0 0 1 16,0-5 16-16,0-12 1 16,0-5-9-16,0-8-11 15,6-6 1-15,12-2-4 16,3 4 19-16,6-2-12 15,-2 8 0-15,-1 6 1 16,-4 5-3-16,-4 4 2 0,-3 7-2 16,-1 5-8-16,-3 1 0 15,0 0-1-15,0 0-15 16,0 7-14-16,-2 7 30 16,3 8 6-16,-3 4 7 15,-3 5-6-15,1 4-6 16,-1 5 7-16,1-3-1 15,-1-1-6-15,5-1 0 16,-3-4-1-16,2-1 0 16,-2-3 0-16,1-5-30 15,-3-2-41-15,-4 5-79 16,0-6-90-16,0-3-248 0</inkml:trace>
  <inkml:trace contextRef="#ctx0" brushRef="#br0" timeOffset="286778.4306">29072 16504 1008 0,'0'0'130'15,"0"0"-117"-15,0 0 2 0,0 0-14 16,0 0 32 0,0 0-17-16,0 0-16 0,12-4 1 15,1 24-1-15,0 11 20 16,5 11 12-16,-1 10-9 16,-4 8 3-16,-2 3-8 15,-5 3 2-15,1-1-7 16,-3-1-7-16,4-8-5 15,1-6 5-15,1-8-4 16,1-5 7-16,-2-13-8 16,-2-8-2-16,-1-6 1 15,-3-9 0-15,-2-1 6 16,-1-5 10-16,0-17-16 16,0-9-11-16,-1-8-4 15,-8 0 8-15,-1 5 7 0,-2 7 10 16,-2 11 28-16,-1 6-24 15,-5 7-3-15,-3 3-11 16,-5 4 0-16,1 14 7 16,-2 6 10-16,4 6 2 15,6 2-18-15,7-1 10 16,9 2-10-16,3-9 8 16,4-3-9-16,20-7 8 15,14-7-8-15,10-7 25 16,7 0 3-16,3-7-17 15,-5-9-11-15,-8-2-58 16,-10 0-61-16,-10 1-29 0,-9-6 6 16,-7 6-117-16,-7 3-153 15</inkml:trace>
  <inkml:trace contextRef="#ctx0" brushRef="#br0" timeOffset="287481.5708">29890 16537 646 0,'0'0'121'16,"0"0"-60"-16,0 0 34 16,0 0-20-16,0 0-2 15,0 0 42-15,0 0 13 16,-5-13-21-16,5 13-33 16,0 0-39-16,0 0-23 15,0 3-12-15,0 14-12 16,0 15 5-16,0 9 7 15,0 11 6-15,0 8-6 16,0-1 1-16,0 0-2 16,5-2 2-16,1-8-1 15,2-5 0-15,-3-8 0 0,-1-7 9 16,1-10-9-16,-3-7-1 16,0-7-14-16,-1-5 6 15,-1 0 9-15,2-7 11 16,1-15 4-16,4-15-15 15,10-9 0-15,4-4 0 16,9 3-10-16,2 9-7 16,3 11 16-16,-4 14 1 15,-4 3 3-15,-2 10 4 16,-4 0-7-16,-3 0-13 16,1 10-1-16,-1 6 12 15,-1 7-5-15,-1 1 7 16,-2 3-2-16,-8 2-5 0,-5 1 5 15,-1 0 1-15,-9-1-1 16,-15-2 1-16,-6-1-3 16,-5-4 3-16,-3-5 1 15,2-5 0-15,3-3 1 16,5-6 10-16,6-3-11 16,1 0-20-16,4 0-64 15,3-4-28-15,2-6-22 16,3 1-27-16,3 2-132 0</inkml:trace>
  <inkml:trace contextRef="#ctx0" brushRef="#br0" timeOffset="287778.488">30840 16603 1181 0,'0'0'172'16,"0"0"-169"-16,0 0 4 16,0 0-7-16,0 0-13 15,0 0 12-15,0 0 1 16,-102 106 11-16,60-54 5 16,-2 2-16-16,2 5 6 15,3-4 5-15,6-1-11 0,6-13 0 16,9-3 0-1,6-12-1-15,4-6-63 0,3-10-92 16,1-10-83-16,2 0-97 16,-1 0 39-16</inkml:trace>
  <inkml:trace contextRef="#ctx0" brushRef="#br0" timeOffset="288059.7358">30462 16658 719 0,'0'0'304'0,"0"0"-215"16,0 0-8-16,0 0-31 16,0 0-13-16,0 0 12 0,0 0 3 15,91 76-17 1,-67-45-8-16,-2 5 0 0,-1 0-13 16,0 4-2-16,-2-1-11 15,-4 1 12-15,2-6-13 16,-5-2 0-16,-3-5 0 15,1-7-20-15,-4-5-37 16,0-5-30-16,-3-6-50 16,-3-4-80-16,0-10-147 15,0-9-50-15</inkml:trace>
  <inkml:trace contextRef="#ctx0" brushRef="#br0" timeOffset="288356.5783">30481 16891 49 0,'0'0'1052'0,"0"0"-911"16,0 0-78-16,0 0-18 15,0 0 5-15,0 0 8 16,0 0-5-16,-1-7-2 16,2 2-22-16,5 3-15 15,5-4 14-15,5 2-3 16,6-3-5-16,6-2 5 15,9-1-12-15,3 0-3 16,5 1-9-16,4-2 7 16,-4 1-8-16,-2 1-1 15,-9 2-10-15,-5 3-12 16,-7 1 3-16,-8-2-37 16,-5 4-41-16,-6-3-86 0,-3-1-62 15,0 0-282-15</inkml:trace>
  <inkml:trace contextRef="#ctx0" brushRef="#br0" timeOffset="289550.7231">31133 16633 769 0,'0'0'95'16,"0"0"-27"-16,0 0-26 15,0 0 29-15,0 0 24 16,0 0-1-16,0 0 2 15,6-17-9-15,-6 17-12 0,0 0-21 16,0-3-9-16,-6 3-24 16,-3 0-20-16,-4 0-1 15,-5 3-6-15,-7 14 6 16,-4 8 23-16,1 9 13 16,0 5-22-16,6 5-1 15,8 1-12-15,6 2 0 16,8-5 0-16,0-1 0 15,9-1-1-15,12-8-5 16,2-5 4-16,4-7-1 16,1-8-5-16,-1-5-37 15,0-7 20-15,-2 0 24 16,3-9 11-16,-1-17-11 0,2-8-24 16,-1-9 8-16,-3-10-7 15,-2-3 16-15,-7 0 6 16,-1 0 0-16,-8 16 1 15,-2 10 15-15,-3 10 11 16,-2 10 21-16,0 7-38 16,0 3-9-16,0 0-16 15,-4 13-5-15,-9 8 21 16,-3 9 5-16,-1 8-3 16,1 9 5-16,5 2 3 15,4 0-8-15,3 5-2 16,4-5 6-16,0-2-4 0,0-8 5 15,0-2-6 1,7-7 1-16,3-5 3 0,1-7-5 16,2-7-23-16,2-3-44 15,24-8-118-15,-5-13-10 16,2-7-109-16</inkml:trace>
  <inkml:trace contextRef="#ctx0" brushRef="#br0" timeOffset="292277.2566">31681 17042 400 0,'0'0'151'0,"0"0"-9"0,0 0-21 15,0 0-36-15,0 0-18 16,0 0-10-16,0 0 16 16,0 0 37-16,0 0-19 15,0 0-42-15,0 0-15 16,0 0-1-16,0 0 9 15,6-3-6-15,3-2-11 16,9 0-15-16,5-1-9 16,6-1 0-16,11 0 5 15,5-3-6-15,3 4 3 0,-3-4 3 16,-4 3 7 0,-8-2-4-16,-9 5 2 15,-6-3-2-15,-4 4-8 0,-6-3-1 16,-2 5-10-1,-3-2-9-15,-1 3-32 0,-2 0 7 16,0 0-22-16,0 0-78 16,0 0-77-16,-8 0-93 15,4 0-23-15</inkml:trace>
  <inkml:trace contextRef="#ctx0" brushRef="#br0" timeOffset="293217.6095">32361 16724 791 0,'0'0'198'0,"0"0"-136"15,0 0 9-15,0 0 6 16,0 0-19-16,0 0-2 16,0 0-11-16,81-1-8 15,-66 1 5-15,-2 0 3 16,2 0-21-16,-1-1-5 16,-1-2-11-16,-1 0-7 15,-1 2 2-15,-1-5 4 16,0-1 0-16,-2 0-7 15,2-3-22-15,-2 0 2 16,-4-3 19-16,-1-2-10 16,-3 4 1-16,0-5 5 15,-4 2 5-15,-10 1 0 0,-5-1-6 16,-3 4 4-16,-2 0 0 16,3 0-4-16,0 5 5 15,6 1 1-15,3 1 0 16,6 3 2-16,3 0 15 15,1 0-4-15,-1 0-7 16,-1 0-6-16,-5 3 0 16,-3 6 2-16,-3 5-1 15,-1 3 0-15,-2 3 0 16,3 6-1-16,-1 0 1 16,4 7 0-16,2-3 7 15,2-1-6-15,3 0 0 0,4 0-1 16,1-1 0-16,0-4 5 15,0 1-4-15,0 0 5 16,11-3-6-16,3-1 0 16,4-1 11-16,3-1 0 15,3-6-1-15,1 0 10 16,-1-3-1-16,-1 0-11 16,-3-6 4-16,-1 2-3 15,-2-4 0-15,1 3-8 16,-1-2 6-16,3-3 0 15,2 0-8-15,1 0 9 16,1 0-3-16,1 0 0 0,-1 0 2 16,-2 0 0-16,-4 0-8 15,-1-3 0-15,-4-2 0 16,-2 3-11-16,-2 2-21 16,-2-6-38-16,-1-1-50 15,-1 0-128-15,-2-2-160 0</inkml:trace>
  <inkml:trace contextRef="#ctx0" brushRef="#br0" timeOffset="298114.5911">31669 16752 235 0,'0'0'282'0,"0"0"-191"0,0 0-31 16,0 0-17-16,0 0-15 15,0 0 1-15,0 0-6 16,-1 0-7-16,1 0 7 15,0 0 3-15,-2 0 13 16,2 0-12-16,-3 0 2 16,-1 0-6-16,-2 0 2 15,-2 0-11-15,-4 3 4 16,3 3-8-16,3-5 3 16,2 0-7-16,0-1 5 15,4 2 2-15,0-2 0 0,0 0 12 16,0 0 18-1,0 0 12-15,0 0-8 0,0 0-14 16,4 0 10-16,3 0 17 16,2 0 2-16,9-7-20 15,5-3-23-15,8-4 6 16,6-1-16-16,0 1-2 16,-1-2 5-16,-1-1 9 15,-3 3 4-15,-2 1-7 16,0 1-1-16,-3 2 4 15,-3 0 2-15,-3 0-7 16,-3 3-15-16,-2-1 5 16,-1 6-5-16,1-5-1 15,2 4 0-15,0-3 0 16,0 2 0-16,1 1 0 0,-3 1 0 16,0 0 2-1,-6-1-2-15,0 3 2 0,-5-2-1 16,0 2 8-16,-4 0-9 15,-1 0 1-15,2 0-1 16,-2 0 1-16,0 0-1 16,0 0 1-16,0 0-1 15,0 0 0-15,0 0-5 16,0 0-14-16,0 0 4 16,0 0-11-16,0 0-31 15,0 2-40-15,-10 18-37 16,-1 0-54-16,-1 0-221 0</inkml:trace>
  <inkml:trace contextRef="#ctx0" brushRef="#br0" timeOffset="306239.6834">6800 18168 183 0,'0'0'152'0,"0"0"-35"15,0 0 26-15,0 0-18 16,0 0-2-16,0 0-9 16,0 0-19-16,6-23-15 15,-6 23-12-15,0 0-35 16,0 0-21-16,0 0-12 16,0 0-13-16,0 0-25 15,0 0-30-15,3 0-42 0,6 0-62 16,-2 0-30-1,1 0-79-15</inkml:trace>
  <inkml:trace contextRef="#ctx0" brushRef="#br0" timeOffset="307166.0072">6591 17901 188 0,'0'0'225'0,"0"0"-127"16,0 0-17-16,0 0-44 16,0 0-37-16,-82 0-10 15,61 7-92-15,-1 0-136 0</inkml:trace>
  <inkml:trace contextRef="#ctx0" brushRef="#br0" timeOffset="307869.1315">6160 17769 267 0,'0'0'153'16,"0"0"3"-16,0 0 16 0,0 0-15 15,0 0-7-15,0 0-9 16,0 0-20-16,0-10-31 16,0 10-42-16,0 0-39 15,0 10-9-15,0 7-19 16,9 12 19-16,4 11 0 16,1 6 1-16,5 7 1 15,-2-2 4-15,2 3-5 16,-4-4-1-16,3-8 0 15,-2-4-1-15,-1-5 1 16,0-10-25-16,-3-4-34 16,-3-5-41-16,1-6-30 15,-7-6-32-15,-3-2-19 16,0-10 89-16,-7-37-58 0,-14-16-197 16,-3-4 171-16,2 6 144 15,11 25 32-15,2 8 277 16,-1-2 64-16,1-1-102 15,3 0-49-15,3 5-17 16,3 3-37-16,0 3-33 16,0 6-42-16,0 1-40 15,3 1-15-15,6-4-6 16,7 2 0-16,1 0-6 16,5 1-6-16,2 0-27 15,4 4-25-15,2-1-39 16,-1 3-16-16,9-3-60 15,-8 3-106-15,-10 4-428 0</inkml:trace>
  <inkml:trace contextRef="#ctx0" brushRef="#br0" timeOffset="308166.0044">6284 17997 704 0,'0'0'128'0,"0"0"-86"16,0 0 65-16,0 0-51 16,0 0-5-16,0 0 36 15,103-56-5-15,-57 29-9 16,-4-3-44-16,1 1-18 0,-12 3-11 16,-1 8-22-16,-12 8-51 15,-3 7-47-15,-9 4-61 16,-3 15-97-16,-3 4-82 0</inkml:trace>
  <inkml:trace contextRef="#ctx0" brushRef="#br0" timeOffset="308509.7634">6734 18145 720 0,'0'0'107'0,"0"0"46"0,0 0 6 16,0 0-56-16,0 0-25 16,0 0-50-16,33-83-18 15,-24 46 7-15,2-3 2 16,-1 0-9-16,-4-1-8 16,0 4 5-16,0 8-7 15,0 3 1-15,-2 9 0 16,1 3 0-16,-4 9 0 15,1-1-1-15,-2 5-6 16,0 1-6-16,0 0-1 16,3 0-3-16,3 10-6 15,7 9 17-15,2 5 5 0,6 12 23 16,0 1 3 0,6 9-1-16,-5-2-16 0,2 2 1 15,-2-4-9-15,-5-4 0 16,-1-7-1-16,-4-5-15 15,-1-9-50-15,5-17-74 16,-4 0-96-16,1-10-146 0</inkml:trace>
  <inkml:trace contextRef="#ctx0" brushRef="#br0" timeOffset="308916.0199">7312 17763 1000 0,'0'0'136'0,"0"0"-9"16,0 0-33-16,0 0-72 15,0 0-22-15,0 0-6 16,-67 85 6-16,40-38 9 16,9 9 12-16,3-3 27 15,9-1-9-15,6-9 4 16,0-11-17-16,16-5-16 15,7-10 0-15,7-7-3 16,4-10 1-16,9 0-7 16,2-15 0-16,-2-7-1 15,-7-7-1-15,-6-7-7 16,-12 2-6-16,-11-2-7 16,-7-3 10-16,-13 1-21 0,-14 0-15 15,-4 5 2 1,-2 6 45-16,0 4 22 0,5 10 26 15,8 6-19-15,1 2-16 16,10 1-11-16,4 1-2 16,1 1-21-16,4 2-68 15,12 0-95-15,3 0-94 16,7 0-80-16</inkml:trace>
  <inkml:trace contextRef="#ctx0" brushRef="#br0" timeOffset="309712.9439">7555 17746 15 0,'0'0'971'0,"0"0"-869"15,0 0-26-15,0 0-41 16,0 0-23-16,0 0 8 16,0 0 0-16,101 52-10 15,-71-28 16-15,0 4-4 16,-6 6-2-16,0-2-4 15,-5 6-14-15,-7-5 6 16,-1 0 3-16,-7-11-10 16,-1-5 12-16,-3-7 0 15,0-7-2-15,0-3 17 16,-3 0 15-16,-7-13-24 0,-4-14-19 16,1-8-23-1,4-6-7-15,6-1 18 0,3 0 5 16,3 8 7-16,13 1 1 15,4 8 9-15,-1 5-4 16,3 6-6-16,1 7 1 16,2 1-1-16,2 6 0 15,0 0 1-15,-2 16-1 16,2 1 0-16,-6 7 0 16,0 4-2-16,-9 2 2 15,-2-1 0-15,-4 2 1 16,-6-1-1-16,0-1 1 15,0-3-1-15,-3-5 0 16,-10-4-7-16,4-4-1 16,0-6 8-16,4-6 2 0,5-1-1 15,0 0 22 1,0-17 3-16,0-8-20 0,3-15-6 16,5-6-6-16,4-8 6 15,1-1 0-15,4 9 0 16,-1 3 0-16,-1 12-1 15,3 11 0-15,-6 8 1 16,-2 2 1-16,-1 7 0 16,-1 3 0-16,1 0-1 15,1 3-8-15,2 14 7 16,1 7 1-16,-2 11 0 16,1 7 10-16,-2 5-3 15,2 2 3-15,-4-2-8 16,5-5-1-16,-1-4 9 15,1-2-9-15,1-4 1 0,-2-4 6 16,4-5-6-16,-2-5 7 16,2-4 1-16,3-4 3 15,-2-6 6-15,5-3-5 16,2-1-14-16,3 0-27 16,7-5-37-16,14-12-49 15,-6 2-103-15,-2 1-362 0</inkml:trace>
  <inkml:trace contextRef="#ctx0" brushRef="#br0" timeOffset="311078.0658">9454 17699 354 0,'0'0'691'0,"0"0"-662"16,0 0-22-16,0 0 2 15,0 0-9-15,0 0-32 16,-37-72-3-16,28 65 20 15,3-2 13-15,0 2-4 0,-3 1 5 16,3 2 1-16,2-1 17 16,1 4 27-16,0 1 3 15,3 0-3-15,0 0-12 16,0 1-21-16,0 14-11 16,0 8 7-16,6 10 22 15,4 6-7-15,-1 8-9 16,3 5-12-16,0-1 6 15,0 1-7-15,1-2 1 16,-4-1-1-16,2-5 1 16,-1-2 0-16,-1-5-1 15,0-5 0-15,-3-10-10 16,-1-4-19-16,2-11-7 0,-4-4 4 16,-3-3 10-16,3-3 22 15,3-14 18-15,4-13-2 16,2-6-5-16,9-7 2 15,0 1 10-15,9 5-1 16,0 7-10-16,4 8-2 16,3 5 1-16,2 5-9 15,0 10-2-15,-3 2 0 16,-5 11-14-16,-7 15-18 16,-8 8 22-16,-10 11 9 15,-6 4 0-15,-6-2-1 16,-16-3 2-16,-2-2 24 0,-4-13 29 15,-2-5 7-15,3-5 8 16,3-12-4-16,3-4-12 16,2-3-20-16,7-10-32 15,-3-13-37-15,9-4-46 16,6-2-66-16,0-18-1 16,18 9-75-16,0 7-133 0</inkml:trace>
  <inkml:trace contextRef="#ctx0" brushRef="#br0" timeOffset="311390.5675">10069 17801 738 0,'0'0'149'16,"0"0"-113"-16,0 0 22 16,88 8 9-16,-66 8-24 0,-9 7-14 15,-3 3-9-15,-10 8 2 16,0 3-5-16,-14 2-1 15,-14 0-7-15,-2-6 15 16,-3-9 4-16,2-8 33 16,1-9 3-16,1-7 2 15,3-7 8-15,2-19-31 16,6-4-20-16,8-10-22 16,10 0-1-16,10 1-12 15,20 2 1-15,11 8 2 16,12 4-13-16,-2 7-32 15,1 5-55-15,15 5-67 16,-15 5-85-16,-10 1-349 0</inkml:trace>
  <inkml:trace contextRef="#ctx0" brushRef="#br0" timeOffset="311703.0986">10468 17540 1122 0,'0'0'164'16,"0"0"-29"-16,0 0-64 16,0 0-71-16,0 0 0 15,0 0-14-15,0 0 14 16,38 100 11-16,-23-56 3 0,-6 8-1 16,3 2-3-16,-2 4 0 15,-3-5-9-15,3 0 0 16,-1-7 1-16,-2-1-2 15,-4-4-8-15,0-7-25 16,-3-3-43-16,0-6-56 16,-3-6-60-16,-10-7-83 15,-1-4-47-15</inkml:trace>
  <inkml:trace contextRef="#ctx0" brushRef="#br0" timeOffset="312189.3409">10509 18129 436 0,'0'0'193'0,"0"0"25"16,0 0-47-16,0 0-70 15,-9-99-39-15,15 64-26 0,15-4-21 16,4-3-9-16,11-5-6 16,3-2 0-16,3 1-6 15,4 1-9-15,-1 4-15 16,1 3-24-16,-11 5 5 16,-3 7 23-16,-8 8 10 15,-9 4 8-15,-8 9 7 16,-4 3 1-16,-3 3 35 15,0 1-2-15,0 0 12 16,0 0 11-16,0 0 11 16,0 0-18-16,0 2-29 0,0 11-20 15,0 10 0 1,0 11 3-16,0 22 20 0,0 23 8 16,0-3-8-1,0-4-13-15,0-12-9 0,0-20-1 16,0 6-1-16,0-3-6 15,0-5 7-15,0-8-8 16,0-9-10-16,0-8-19 16,0-12 8-16,0-1 24 15,0-6-4-15,3-12 9 16,1-3-15-16,9 0 1 16,0 7 1-16,-1-1 13 15,6 10 6-15,0 1 20 16,1 2-1-16,5 2-3 0,0 0-2 15,3 6-4-15,0 1 0 16,-2 6-5-16,-1-3-9 16,1 3-2-16,-2 1-8 15,2-2-29-15,14 1-73 16,-5-6-79-16,-7-7-376 0</inkml:trace>
  <inkml:trace contextRef="#ctx0" brushRef="#br0" timeOffset="312580.0204">11487 18035 728 0,'0'0'169'0,"0"0"-82"16,0 0 13-16,0 0-51 16,0 0-33-16,0 0-6 15,98-91-9-15,-76 61 5 16,-6 2-6-16,-2 0-13 15,-8 0-13-15,-6 6 10 16,0 0-21-16,-12 6-4 16,-9 5 31-16,-7 8 10 15,1 3 7-15,-3 5 6 16,2 20 18-16,1 7 15 16,3 5 15-16,3 6 2 15,9 3 14-15,2 0-17 16,7-4-18-16,3-4-12 15,9-2-8-15,10-9-13 16,5-2-1-16,1-8-2 0,2-5-5 16,-3-4-1-16,3-7-10 15,0-1-23-15,-2 0-30 16,-4-11-50-16,0-6-39 16,-4 1-91-16,-4 4-397 0</inkml:trace>
  <inkml:trace contextRef="#ctx0" brushRef="#br0" timeOffset="313533.1091">11941 17776 772 0,'0'0'127'16,"0"0"-32"-16,0 0 22 15,0 0-65-15,0 0-36 0,0 0-16 16,0 0-4-16,-3-36-11 15,0 36 5-15,-4-1 4 16,-2 1 6-16,0-5 8 16,-8 0-8-16,4 0 11 15,-3 3 21-15,-1-1 22 16,1 3 5-16,1 0-11 16,0 13-10-16,0 8-12 15,2 9 4-15,3 5 12 16,6-1-14-16,4-2-15 15,0-2-10-15,11-8-2 16,8-3-1-16,5-8 0 16,3-4-12-16,7-7-11 0,5-7-2 15,3-15-4-15,-5-8 2 16,-4-5-33-16,-9-5-22 16,-8-1 31-16,-13 2 9 15,-3 4 17-15,0 13 25 16,-13 10 67-16,4 7 47 15,-2 5-35-15,1 7-18 16,1 13-22-16,-3 9 0 16,1 9 24-16,7 3-17 15,2 8-5-15,2 3-6 16,0 17-19-16,11 11 6 16,7 19-9-16,2 3-7 0,3-21-5 15,-5-17-1-15,-8-27-15 16,7-5-17-16,-5-2-19 15,5 0-7-15,3-6-52 16,-2-12-41-16,12-19-33 16,-7-15-112-16,0-15-370 0</inkml:trace>
  <inkml:trace contextRef="#ctx0" brushRef="#br0" timeOffset="314004.4069">12331 17771 947 0,'0'0'157'16,"0"0"65"-1,0 0-84-15,0 0-63 0,0 0-35 16,0 0-30-16,0 0 6 16,37 67 3-16,-19-35-3 15,-1 3 0-15,5-4-16 16,-3-2 1-16,2-7 8 15,-3-5-9-15,3-6-2 16,-2-3-33-16,-3-8-30 16,4 0 6-16,-2-10-6 15,-2-9-6-15,1-2 10 16,-4-1 42-16,-6-3 19 16,-2 4 0-16,-2 2 35 0,-3 2 13 15,0 3 14 1,0 4 5-16,0 3 4 0,-3 4 14 15,-2 3-5 1,1 0-22-16,1 0-39 0,0 10-18 16,0 10-1-16,0 12-8 15,-1 9 8-15,1 5 1 16,3 2 11-16,0-1-12 16,3-6 0-16,10-3-7 15,-3-9-38-15,10-4-34 0,-2-10-25 16,6-8-26-16,22-17-36 15,-11-15-26-15,3-6-194 16</inkml:trace>
  <inkml:trace contextRef="#ctx0" brushRef="#br0" timeOffset="314536.2476">12990 17702 690 0,'0'0'172'16,"0"0"51"-16,0 0-3 16,0 0-59-16,0 0-25 15,0 0-39-15,0 0-71 16,-64 3-25-16,46 32-1 15,3 15 0-15,-1 8 1 16,3-1 30-16,9-2-15 16,4-12-3-16,0-11 0 15,4-11-12-15,9-8 1 16,3-9-1-16,3-4-1 16,10-4 0-16,1-20 0 15,4-8-7-15,-1-11-12 0,-3-3-16 16,-8-1-5-1,-7 8-11-15,-9 9 44 0,-3 14 7 16,-3 10 51-16,0 6 15 16,0 0-33-16,0 0-18 15,0 12-15-15,-3 15 0 16,0 6 0-16,0 10 7 16,3 7 14-16,0 2-2 15,0-3-6-15,6 0-7 16,6-2-6-16,1-9-14 15,4-5-42-15,2-11-37 16,2-9-25-16,25-16-44 16,-7-14-62-16,0-11-131 0</inkml:trace>
  <inkml:trace contextRef="#ctx0" brushRef="#br0" timeOffset="314852.2515">13366 17557 1179 0,'0'0'187'0,"0"0"-48"32,0 0-23-32,0 0-76 0,0 0-29 15,0 0-2-15,0 0 41 16,0 110 8-16,0-58-5 16,6 5-20-16,1-4-19 15,4-1-12-15,1-2-2 16,-3-8 0-16,2-5-35 15,2-10-30-15,-3-8-73 16,-4-9-57-16,0-6-155 16,-6-4-531-16</inkml:trace>
  <inkml:trace contextRef="#ctx0" brushRef="#br0" timeOffset="315164.7555">13237 18010 962 0,'0'0'279'0,"0"0"-88"15,0 0-47-15,0 0-94 16,0 0-23-16,110-102-11 16,-58 66 8-16,6 2 2 15,-6 1-4-15,-4 4-16 16,-9 3-5-16,-9 9 0 16,-11 6 0-16,-4 4 0 15,-12 5 1-15,0 1-2 16,-3 1 10-16,0 0 17 15,0 0-1-15,3 12-13 16,3 10-4-16,7 11 26 16,7 10 7-16,-1 9 2 15,0 0-17-15,1 2-20 0,-5-4-6 16,3-10-1-16,-6-4 0 16,1-7-36-16,-7-9-44 15,1-6-47-15,4-13-50 16,-2-1-80-16,-3-5-265 0</inkml:trace>
  <inkml:trace contextRef="#ctx0" brushRef="#br0" timeOffset="315481.1266">13848 17630 1270 0,'0'0'242'16,"0"0"-90"-16,0 0-37 0,0 0-84 15,0 0-31-15,0 0-57 16,0 0-38-16,-3-63-71 16,3 85-160-16,6 9-191 15,0 9-132-15</inkml:trace>
  <inkml:trace contextRef="#ctx0" brushRef="#br0" timeOffset="315809.2549">14121 17838 722 0,'0'0'324'15,"0"0"-122"-15,0 0-35 16,0 0-99-16,0 0-24 16,0 0-17-16,-96 57 1 15,77-18 7-15,3 0 9 16,7-2-6-16,9-2-2 15,0-4-2-15,6-1-15 16,13-7-11-16,5-4-8 0,0-8 0 16,6-2 0-1,7-9-2-15,-2 0-12 0,0-17-7 16,-2-8-5-16,-8-12-5 16,-11-10 4-16,-11-5-5 15,-3-7-8-15,-17 2 1 16,-8 8 13-16,-2 12 26 15,5 12 32-15,2 12 23 16,7 9-20-16,1 4-20 16,3 0-15-16,1 0-9 15,2 10-47-15,3 3-43 16,5 6-104-16,16-2-153 0,3-3-429 16</inkml:trace>
  <inkml:trace contextRef="#ctx0" brushRef="#br0" timeOffset="316141.4923">14379 17808 705 0,'0'0'506'0,"0"0"-343"16,0 0-3-16,0 0-93 16,0 0-54-16,0 0-10 15,0 0-3-15,66 30 1 16,-44-9-1-16,-3 6-1 15,-2-2-1-15,-5 2 1 16,-5-2 0-16,-1-3 0 16,-3 0-1-16,2-4 1 0,-5-3-12 15,3-8 5-15,-3-3-5 16,3-4 2-16,0 0 2 16,3 0 9-16,1-17 0 15,5-10 9-15,6-7-9 16,0-5-6-16,3-1 5 15,1 11 1-15,-1 6 22 16,0 10 13-16,-2 6 13 0,1 3-14 16,-4 4-18-16,0 0-9 15,4 0-7-15,-8 2-7 16,2 17-2-16,2 7-4 16,-6 3 5-16,-1 11 3 15,-2-1 4-15,0 2 1 16,3-1-19-16,-1-5-16 15,0-5-20-15,7-9-38 16,11-12-46-16,-4-7-61 16,2-2-189-16</inkml:trace>
  <inkml:trace contextRef="#ctx0" brushRef="#br0" timeOffset="316500.8766">15164 17665 354 0,'0'0'883'0,"0"0"-710"16,0 0-38-16,0 0-89 16,-90-12-31-16,51 14-15 15,1 17 0-15,2 6 0 16,7-1 0-16,15 2-5 16,8-6 5-16,6-3 0 15,6-1 1-15,16 1 0 16,11 2-1-16,3 1 0 0,7-1-7 15,2 2 7 1,-2-1-1-16,-9 0 1 0,-4 2-1 16,-7-2-5-16,-10 0 5 15,-4 3 1-15,-6-6-1 16,-3 2 1-16,0-2 0 16,0 0 1-16,-12-1-1 15,-6 1 0-15,0-5 0 16,-21-5-88-16,6-3-152 15,4-2-476-15</inkml:trace>
  <inkml:trace contextRef="#ctx0" brushRef="#br0" timeOffset="318803.8954">16681 17697 766 0,'0'0'135'16,"0"0"-96"-16,0 0-15 16,0 0-14-16,0 0-4 15,0 0-6-15,-29-17-15 16,29 17 14-16,0-3 2 15,0 3-1-15,0 0 0 16,-1 0 10-16,-1-2-8 16,1 2 14-16,1 0 7 15,-3-1 19-15,2 0 17 16,1 1 10-16,0-3 7 16,0 3 3-16,0 0-15 15,0 0-10-15,0 0-18 0,0 0-21 16,0 0-15-16,0 10 0 15,0 14-7-15,0 28 7 16,-3 3 4-16,1 11-4 16,2 2 11-16,0-9-3 15,0 3-6-15,2-8-2 16,6-6 0-16,5-11 12 16,-4-8-12-16,1-9-1 15,-6-8-9-15,1-3-3 16,-2-6-3-16,0-3-3 15,-2 0 6-15,2-3 13 16,1-16 8-16,3-11-8 16,2-16-2-16,1-8-5 0,6-6 6 15,3-2-6 1,-2 12 7-16,3 7 1 0,1 11 4 16,6 13-4-16,-2 9 7 15,8 10-8-15,3 0 1 16,0 15 5-16,0 7-5 15,-1 6-1-15,-5 3 0 16,-8 3 0-16,-5 0 0 16,-8-3-1-16,-9 0-4 15,0-7 5-15,-3 2 1 16,-17-4 5-16,-5-2-5 16,-8 1 6-16,-7-4-6 15,-4-1 1-15,-3-9-1 16,2-2 9-16,-1-2-9 0,5 1 0 15,6-4-1-15,5 3 0 16,4-2-13-16,13-1-13 16,3 0-21-16,10 0-37 15,0-1-72-15,10-9-132 0</inkml:trace>
  <inkml:trace contextRef="#ctx0" brushRef="#br0" timeOffset="319663.2466">17593 17719 939 0,'0'0'205'0,"0"0"-146"15,0 0-7 1,0 0-4-16,0 0-35 0,0 0-12 16,0 0 0-16,97 13 15 15,-67 6 7-15,-2 10-8 16,2 2-5-16,-10 6-1 16,0-4-3-16,-11 2-4 15,-5-3 0-15,-4-7-1 16,0-5 0-16,0-6 5 15,0-7 1-15,-1-1 2 16,-2-6 4-16,0 0 12 16,-3-10 8-16,-1-13-14 0,0-6-12 15,6-5-6 1,1-4 0-16,3 2-1 0,18 5-1 16,-2 10-6-16,10 4 1 31,-2 12 6-31,2 5-1 15,0 4 1-15,-6 21 0 0,0 8 1 0,-5 3 5 16,-4 6-6-16,-4 2 0 16,-4-1-1-16,-6-6 0 15,3-11 0-15,-3-6-1 16,0-10 1-16,0-7 1 16,0-3 2-16,0-3 14 15,0-17 13-15,3-26-29 16,2-24-5-16,3-2-2 15,-1 9 6-15,3 14 0 0,0 22 1 16,0 4 1-16,-1 6 11 16,3 13-12-16,-1 4 0 15,3 7 0-15,3 13 8 16,4 11 3-16,-2 7-5 16,4 6 7-16,-6 1-4 15,-2 0-4-15,2 0-4 16,-5-2 3-16,1-7-4 15,-2-6-39-15,-2-6-15 16,0-8-56-16,8-16-67 16,0 0-98-16,-5-13-30 0</inkml:trace>
  <inkml:trace contextRef="#ctx0" brushRef="#br0" timeOffset="320038.3751">18408 17723 644 0,'0'0'358'16,"0"0"-219"-16,0 0 25 15,0 0-96-15,0 0-64 16,0 0-3-16,0 0-1 16,42 56 15-16,-19-23-8 15,-1 5-6-15,1-1 6 16,2-3-6-16,-1-7 6 16,-1-8-6-16,0-6 7 15,1-8-7-15,-2-5-1 16,2-1-1-16,-1-18-8 15,-1-8 8-15,-4-10-19 0,-5-6 11 16,-4 0-1 0,-2 1 3-16,-5 15 7 0,-2 7 22 15,0 16 10 1,0 4-14-16,0 1-18 0,0 19 0 16,0 7 0-16,0 8 8 15,0 8 7-15,0 3-9 16,8-4 1-16,4 2-6 15,1-1-1-15,4-6 0 16,-1-1-47-16,3-9-34 16,18-12-78-16,-5-5-129 31,1-10-215-31</inkml:trace>
  <inkml:trace contextRef="#ctx0" brushRef="#br0" timeOffset="320366.3834">19177 17650 1084 0,'0'0'145'0,"0"0"-116"16,-113 27-18-16,64 5-10 15,7 5-1-15,6 5-8 16,17 2-31-16,15-2 12 16,8-10 12-16,28-2 15 15,16-6 16-15,8-7-8 16,6-1-2-16,-8-5 3 15,-5-1-9-15,-12 0 0 16,-10 1 0-16,-12 1 1 0,-15 1 16 16,0 3-7-16,-24 4 3 15,-18 3 2-15,-12-4-15 16,-11 5 0-16,-5-1-28 16,3-6-14-16,4-2-3 15,8-8-69-15,17-4-80 16,18-3-153-16</inkml:trace>
  <inkml:trace contextRef="#ctx0" brushRef="#br0" timeOffset="320803.8968">19547 17554 1181 0,'0'0'150'0,"0"0"-18"15,0 0-1-15,0 0-65 16,0 0-34-16,0 0-9 16,0 0-7-16,-48-17-7 15,48 17-3-15,0 0-5 16,0 0-1-16,0 0-5 16,0 0-20-16,0-3-1 15,0 3 5-15,0 0 1 16,0 0-8-16,0 0 2 15,0 0 16-15,0 0 9 0,0 0 1 16,0 0 0 0,0 0 6-16,0 0 1 0,0 3-5 15,0 14-1-15,3 13-1 16,2 10 37-16,0 16-4 16,2 4-15-16,2 8-9 15,-3-4 5-15,4-1-5 16,-3-5-8-16,6-2 0 15,-3-6 0-15,-1-7-1 16,1 0 0-16,2-6-22 16,-1-8-45-16,-2-9-29 15,10-13-63-15,-2-7-148 16,-1 0-245-16</inkml:trace>
  <inkml:trace contextRef="#ctx0" brushRef="#br0" timeOffset="321132.3763">19334 17895 68 0,'0'0'1282'0,"0"0"-1189"16,0 0-13-16,0 0-44 16,77-33-35-16,2 13-1 15,5 0 7-15,-10 3 6 16,-3 0-1-16,-19 5-8 15,4-4-4-15,1 5-20 16,-11 1-34-16,-8 5-36 16,-8 5-45-16,-10 5-89 0,-7 5-103 31</inkml:trace>
  <inkml:trace contextRef="#ctx0" brushRef="#br0" timeOffset="322309.7524">20508 17574 320 0,'0'0'1067'0,"0"0"-948"15,0 0 10-15,0 0-24 16,0 0-71-16,0 0-34 16,0 0 0-16,0 10-25 15,0 19 14-15,0 22 11 16,-6 7 1-16,0 10 0 16,-1 2 0-16,4-12-1 15,3 1 0-15,0-6 5 16,0-14-5-16,3-7-1 15,4-7 1-15,-1-10-10 16,0-5-11-16,0-3-4 16,-2-6-5-16,2 0-5 15,1-1 6-15,6 0 7 0,-1-5 4 16,8-19 8 0,9-8-4-16,8-13-17 15,6-4 5-15,4 4 7 16,0 9 11-16,-5 10 8 0,-4 15 25 15,-10 8-4-15,-1 3 1 16,-8 10-21-16,-2 7 6 16,-3 6-7-16,-3 1-1 15,-5 3 0-15,-6 3-7 16,0 0-2-16,-8 1 4 16,-12-1 6-16,-12-6 1 15,-8-2 0-15,-9-6 6 16,-5-7-7-16,-4-6 0 15,-4-3 9-15,9 0-8 16,9-5-1-16,13-5 0 0,13 0-1 16,15-5-20-16,3 1-28 15,51-23-83-15,-2 4-155 16,6 2-407-16</inkml:trace>
  <inkml:trace contextRef="#ctx0" brushRef="#br0" timeOffset="322716.0151">21141 17934 882 0,'0'0'101'0,"0"0"-30"0,0 0 22 16,0 0-40-16,0 0-6 15,99-30-4-15,-64 10 4 16,-6 1-13-16,-2-6-5 15,-7 3 8-15,-5-4 28 16,-9 3-2-16,-6-3 8 16,0 5-17-16,-15 3-2 15,-6 4-25-15,-6 4-27 16,-4 5-6-16,-7 5-2 16,-2 5 8-16,1 17-2 15,3 8 2-15,4 7 14 16,6 5 14-16,10 2 6 15,9-4 1-15,7 0 4 0,7-5-20 16,18-2-7 0,15-4-5-16,8-5 4 0,10-4-10 15,4-6-1-15,0-5-19 16,3-7-35-16,-9-2-49 16,-2 0-19-16,10-2-47 15,-15-7-88-15,-7-1-248 0</inkml:trace>
  <inkml:trace contextRef="#ctx0" brushRef="#br0" timeOffset="324923.5022">22771 17874 232 0,'0'0'272'16,"0"0"-135"-16,0 0 52 15,0 0-36-15,90-46-3 16,-73 30 7-16,-1 2-28 15,-5 2 6-15,-5-3-19 16,-3 5-12-16,-3 5-37 16,0 0-43-16,-6 3-24 15,-11 2-6-15,-12 0-6 0,-8 7 0 16,-8 13 1-16,-4 9 9 16,2 4-4-16,6 1 6 15,13-2-11-15,9-5-13 16,12-7-1-16,7-4 2 15,9 0 0-15,18-5 22 16,10 2-5-16,11 0 5 16,9-2-9-16,1 2-9 15,-5-1 9-15,-6 1 9 16,-12-2-8-16,-10 5 0 16,-12-2 8-16,-10 2-28 15,-3 3 1-15,-8-2 11 16,-16 1 8-16,-4 2 9 0,-6-3 1 15,-1-3 0-15,3-1 0 16,0-6-1-16,7-3-33 16,6-4-57-16,13 0-51 15,6-11-36-15,0-2-224 0</inkml:trace>
  <inkml:trace contextRef="#ctx0" brushRef="#br0" timeOffset="325376.6056">23342 17839 494 0,'0'0'493'0,"0"0"-424"16,0 0 34-16,-100-14-29 16,60 17-18-16,5 14-21 15,0 8 7-15,10 6 15 16,7 2-4-16,8-1-3 15,10-4-17-15,0 1-15 16,19-8-17-16,11-3 9 16,10-4-4-16,9-10-6 15,6-4-6-15,1 0 4 16,-3-14-9-16,-4-7-7 16,-10-4 7-16,-10-5 4 15,-12 0 6-15,-9-2-16 0,-8 2 17 16,0 6 15-1,-10 8-8-15,-4 6 2 0,1 10-8 16,-1 0 8-16,4 7-8 16,4 10 21-16,3 8 14 15,3 3 15-15,0 2-20 16,7 2-3-16,5 1-18 16,5-2-10-16,-4-2-1 15,2-3-31-15,-2-3-45 16,2-4-27-16,3-5-47 15,2-4-115-15,-8-6-231 0</inkml:trace>
  <inkml:trace contextRef="#ctx0" brushRef="#br0" timeOffset="326110.9937">23690 17870 626 0,'0'0'413'0,"0"0"-305"16,0 0-2-16,0 0-54 15,0 0-23-15,58-80 2 16,-35 69-7-16,0 2 15 16,3 5-5-16,1 4-12 15,0 0 14-15,-4 15-4 16,-3 9-19-16,-4 6-1 16,-5 2-12-16,-4 5-1 0,-5 3 0 15,-2-8-5 1,0-3 5-16,-2-4 1 0,-7-10 0 15,3-4-1-15,0-7-1 16,2-1 2-16,-2-3 0 16,1-1 7-16,-2-17-6 15,3-12 2-15,4-10-2 16,0-9-1-16,0-4 13 16,17 3-6-16,3 7-4 15,4 10 14-15,1 11 4 16,2 11-8-16,-2 7 16 15,-2 4-10-15,1 3 1 16,-4 14 11-16,-2 10-19 16,2 3-11-16,-4 4 0 15,-3 6 0-15,-2-2-1 0,-2-2 0 16,-3-4 0-16,-3-5-2 16,-3-10-17-16,0-4-3 15,0-9-5-15,0-1-5 16,0-3 20-16,0 0 12 15,-2-7 8-15,-1-12 8 16,3-11-3-16,0-10 2 16,0-10-3-16,14-6-11 15,8-1 10-15,6 5-11 16,4 7 1-16,1 11-1 16,0 9 15-16,-5 8 4 15,-3 7-2-15,-7 6-5 16,-2 4-3-16,-3 0-9 15,-3 10 0-15,0 13 17 16,-1 10-2-16,2 11-14 0,-7 5 17 16,2 3-6-16,0 1-4 15,2-7 1-15,2-6-7 16,1-7-1-16,-2-7 5 16,1-6-6-16,2-9-31 15,6-3-52-15,23-8-37 16,-2-2-35-16,4-15-208 0</inkml:trace>
  <inkml:trace contextRef="#ctx0" brushRef="#br0" timeOffset="326677.8215">24957 17799 978 0,'0'0'132'15,"0"0"-41"-15,0 0 22 16,0 0-20-16,0 0-34 15,0 0-12-15,0 0-18 0,58 2 13 16,-30-2-11 0,1-6-11-16,-3-8-4 0,-2-1 3 15,-7-2-5-15,-4-3-2 16,-7 0-2-16,-6 1 18 16,0-1-6-16,0 0-9 15,-10 0-6-15,-10 3-7 16,-2 5 0-16,-3 0-7 15,1 10 7-15,-2 2-1 16,3 0 0-16,0 1 1 16,5 12 1-16,0-1 12 15,5 5 0-15,1 0 1 16,6 6 9-16,5 6 8 16,1 4 5-16,0 6-6 15,0 5-5-15,7-4-8 16,6 0-7-16,2-1-1 15,0-3 0-15,0-3-8 0,1-5 2 16,0-3-2-16,0-9 0 16,2-2 0-16,4-4 8 15,5-3-3-15,7-4 13 16,4-3 9-16,5 0-6 16,-1 0 0-16,-3-7-3 15,-7-2-12-15,-5 0-5 16,-6 4-1-16,-7-2-1 15,-4 4-7-15,-4 0-17 16,-2 2-12-16,-1-1-26 16,2 2-11-16,4-1-28 15,-2 1-45-15,10 0-64 16,-1-3-151-16,-2 3-655 0</inkml:trace>
  <inkml:trace contextRef="#ctx0" brushRef="#br0" timeOffset="327241.2179">25928 18205 1440 0,'0'0'188'0,"0"0"-132"16,0 0-32-16,0 0-18 15,0 0-6-15,0 0-1 16,0 0 0-16,73-63 1 16,-67 61 10-16,-3 2-10 15,-3 0-35-15,0 5-106 16,-7 8-164-16,-1 1-475 0</inkml:trace>
  <inkml:trace contextRef="#ctx0" brushRef="#br0" timeOffset="374088.2708">2612 15824 722 0,'0'0'142'0,"0"0"-27"16,0 0 17-16,0 0-30 16,0 0-29-16,0 0-21 15,-16-17-16-15,16 17-10 16,0 0-20-16,0 0-6 15,7 0-33-15,8 0-2 16,12 0 35-16,10 0 9 16,11 0-1-16,3 0 4 15,4 0 11-15,0 0-11 16,-3-4-11-16,-4-6 5 16,-6 4-4-16,-2-1-2 0,-4 0-16 15,-6 4-27 1,-5 1-47-16,-7-1-17 0,-5 3-9 15,-8 0-17-15,-5 0-14 16,0 0 51-16,-3 0 37 16,-15 3-35-16,-3 2 45 15,-3-1 49-15,2 3 42 16,3 2 47-16,-1-2 32 16,5 0-9-16,0-4-13 15,5 1 5-15,4-1-31 16,3 0-10-16,0 1-27 15,3 6-28-15,0 12-8 16,0 11 0-16,0 23 9 16,-3 24-8-16,0-4 8 15,0-6-9-15,-2-5 1 0,-2-14 0 16,1 11 0-16,-3 7 5 16,-3-7-5-16,3-2 6 15,0-14-7-15,3-6-1 16,0-14-7-16,2-9 6 15,4-7-8-15,0-7-4 16,0-3 2-16,-3 0 12 16,0-10 26-16,0-6-26 15,-3 0-16-15,1 2 15 16,1-2 1-16,1 6 14 16,-1 3-13-16,2 1 6 15,2 5-7-15,0-2 0 0,0 0-11 16,0 0 2-1,3 2-7-15,12-5 16 0,0 2-1 16,12 1 1-16,1-4 8 16,5 2-8-16,3-2 8 15,4 0-8-15,0-3 1 16,-1 0-1-16,1-3-23 16,2-4-68-16,-9 0-100 15,-6 5-135-15</inkml:trace>
  <inkml:trace contextRef="#ctx0" brushRef="#br0" timeOffset="374728.8467">3182 16233 962 0,'0'0'123'15,"0"0"-99"-15,0 0-19 16,0 0-5-16,0 0-2 15,79-39 1-15,-52 39 0 16,-6 3-1-16,4 13 2 16,-4 4 1-16,0 6 15 15,-6 1-9-15,-6 2-1 16,1-2-6-16,-4-4 1 16,-3-4-1-16,-1-5 0 15,-2-4 0-15,0-4 7 0,0-6-5 16,0 0-2-1,0 0 15-15,-2 0-5 0,-4-10-10 16,-3-10-25-16,5-2 9 16,1-5 16-16,3-3 0 15,0-2 2-15,7-1 6 16,8 2-6-16,3 2 4 16,0 3-4-16,1 5-1 15,-2 1 0-15,-4 8 12 16,-1 2-12-16,-4 4 0 15,-1 5-1-15,-1 1 0 16,0 0-9-16,5 1 2 16,0 12 7-16,0 2 8 15,-2 2 11-15,6 5-4 0,-5 6-1 16,-2-2-2-16,2 4 5 16,-4 0-7-16,-3-1 2 15,3-2-11-15,-1-2 12 16,2 0-7-16,-1-6-3 15,0-2 9-15,0-4-2 16,0-3 3-16,1-3-5 16,-1-4-8-16,-1-1 0 15,-1-2 0-15,1 0 1 16,5 0 16-16,-1 0 1 16,3 0-18-16,1-5-5 15,1-2-87-15,13-9-46 16,-5 5-147-16,-2 1-352 0</inkml:trace>
  <inkml:trace contextRef="#ctx0" brushRef="#br0" timeOffset="375623.8749">5041 15724 795 0,'0'0'133'0,"0"0"5"16,0 0 35-16,0 0-37 15,0 0-32-15,0 0-30 16,-91-55-37-16,73 55-27 0,3 6-10 16,-3 13-9-1,-1 12 3-15,4 12-2 0,0 6 8 16,6-3-2-16,3-3-5 15,6-9-5-15,0-9 11 16,3-5-15-16,8-8-2 16,2-4 18-16,2-4-13 15,4-4-14-15,2 0 21 16,3-7 6-16,0-10 1 16,1-10-1-16,-4-8-1 15,-6-5 0-15,-3 0-15 16,-3 0-22-16,-3 7 15 15,-3 14 23-15,0 4 0 16,0 13 22-16,-3 2-18 16,3 0-4-16,1 7-30 0,5 13-1 15,2 12 31 1,5 8 1-16,4 7 17 0,-1 11-10 16,0 0 7-16,-2 1-5 15,-1-1 0-15,-4-9-3 16,-4-2 1-16,-3-7-1 15,-5-3 6-15,0-5 6 16,-4-3 1-16,-14-1 8 16,-4-5 1-16,-8-3-6 15,-6-7-4-15,-6-2-1 16,-4-5-8-16,1-6-9 16,5 0-1-16,6 0-12 15,10-10 11-15,6 0-34 16,6-4-29-16,9-2-80 15,9-16-44-15,12 2-60 0,4 0-337 16</inkml:trace>
  <inkml:trace contextRef="#ctx0" brushRef="#br0" timeOffset="376014.5208">5351 16061 939 0,'0'0'76'0,"0"0"-66"15,0 0 3-15,0 0 8 16,0 0 21-16,0 0 4 0,105-69 12 16,-71 35-21-1,-1-1-6-15,0-7-7 0,-5 1-9 16,-10 1-9-16,-9 3 11 16,-6 8-5-16,-3 6 4 15,0 9 5-15,-6 8 45 16,-9 6-7-16,-9 0-31 15,-3 15-28-15,-7 15 0 16,-2 11-7-16,3 6 7 16,8 2 0-16,7 1 13 15,9-1 9-15,9-6 0 16,0-3-8-16,9-1-2 16,9-10-5-16,3-2-7 15,9-5 1-15,4-4-1 16,0-6-26-16,8-5-41 15,0-7-1-15,13-9-100 16,-9-11-28-16,-13-9-368 0</inkml:trace>
  <inkml:trace contextRef="#ctx0" brushRef="#br0" timeOffset="376498.8862">5771 15830 1172 0,'0'0'197'16,"0"0"-190"-16,0 0-5 15,0 0-2-15,0 0 11 16,86 31 1-16,-59-9-11 16,0 8 5-16,-2 7-4 15,-4 5 8-15,-3 4-4 0,-6 4 1 16,-5-8 0 0,-2-8-7-16,-4-8-5 0,-1-10 4 15,0-9 1-15,-6-7 0 16,-7 0 19-16,-5-13-19 15,0-13-14-15,3-11-18 16,5-9 19-16,7-7 13 16,3 3 0-16,6 0 7 15,7 11 2-15,4 6-8 16,-1 10 12-16,-1 3-6 16,3 7-6-16,-3 3-1 15,4 4 0-15,-5 5-1 0,5 1 1 16,-3 0 0-1,-2 0 0-15,2 10 0 0,-1 10 1 16,0 4 23-16,-3 9 10 16,0 10 4-16,-2 2-19 15,-2 3 1-15,1 0-9 16,0-7-10-16,1-5 12 16,2-3-11-16,0-7-1 15,3-6 6-15,-3-4-7 16,6-3-18-16,10-13-85 15,-4 0-112-15,-3-16-320 0</inkml:trace>
  <inkml:trace contextRef="#ctx0" brushRef="#br0" timeOffset="377156.8711">6530 16006 909 0,'0'0'120'15,"0"0"-120"-15,0 0-6 16,0 0 6-16,0 0 38 16,0 0 11-16,0 0-4 15,72-14-14-15,-56-3 1 16,-1 0-13-16,-2-5-6 16,-8-5-13-16,-2-1 0 15,-3 3-29-15,0 2 23 16,-14 4 6-16,1 8 24 15,-2 2 70-15,-3 8-39 0,-4 1-33 16,-4 10-14-16,-2 14-8 16,-2 8 0-1,-3 8 0-15,5 6 0 0,4 1 1 16,8-3 19-16,10-2 9 16,6-5-1-16,0-2-4 15,16-3-6-15,7-1-9 16,5-5 4-16,9-2 2 15,-1-8-14-15,3-5 17 16,0-6-5-16,-2-5-1 16,0 0-11-16,-1-9-1 15,-3-14-7-15,-5-10-10 16,-4-17-1-16,-6-10-2 16,-5-5-1-16,-5-2-16 15,-5 12 35-15,3 1 2 0,0 12 28 16,4 9 5-16,-4 12-1 15,5 6-22-15,-1 5-10 16,-1 6-4-16,3 4-6 16,4 0-3-16,-2 4-2 15,5 11 2-15,-2 6-10 16,-1 5 23-16,-4 4 1 16,4 1 7-16,-5 4-2 0,5 1-6 15,-4 0 0 1,-1 1 2-16,5-7-1 0,-1 0-1 15,3-4-25-15,1-10-33 16,4-3-65-16,18-13-51 16,-8 0-91-16,0-17-406 0</inkml:trace>
  <inkml:trace contextRef="#ctx0" brushRef="#br0" timeOffset="377784.5431">7419 15706 1217 0,'0'0'162'0,"0"0"-94"16,0 0-34-16,0 0-24 0,-97 84-9 15,75-37 34-15,8-3 12 16,4 4-18-16,10-12-15 16,0-4-14-16,18-7-2 15,4-6 1-15,1-9-6 16,2-10 7-16,2 0 7 15,1-10-7-15,-1-16-14 16,-6-7-22-16,0-4-2 16,-8 5-4-16,-4 5 16 15,-3 10 17-15,-3 10 9 16,0 7-13-16,2 10-19 0,5 18 32 16,2 12 7-16,4 8 16 15,4 0-14-15,5 0-8 16,-1-5 5-16,3-10-6 15,1-9 0-15,-1-6-1 16,0-7 1-16,0-5-1 16,-2-6 0-16,-1-6 0 15,-2-16-9-15,-2-12 0 16,-7-29-15-16,-10-35-56 16,-3-29-12-16,0 6-71 15,-3 25-97-15,0 39 261 16,-1 33 91-16,4 9 218 0,-3 1-68 15,3 4-104-15,0 10-88 16,0 0-49-16,0 10-15 16,0 14 6-16,0 12 9 15,7 24 17-15,2 23 5 16,-3 16-4-16,2-7-10 16,-1-21-6-16,-1-24 4 15,3-17-6-15,3-1-5 16,6-1 4-16,4 2 1 15,1-7 0-15,2-6-2 16,5-5-4-16,6-9 5 16,32-3-65-16,-10-10-65 0,-2-5-272 15</inkml:trace>
  <inkml:trace contextRef="#ctx0" brushRef="#br0" timeOffset="395480.9134">8441 15738 363 0,'0'0'103'15,"0"0"-27"-15,0 0 34 16,0 0 11-16,0 0-30 16,0 0 3-16,0 0-19 15,36-57-11-15,-33 57-8 16,-3 0-12-16,0 0-7 15,0 0-12-15,0 0-9 16,0 0-3-16,0 0 0 0,0 0 3 16,0 0 8-16,0 0 14 15,0 0-13-15,0 0-14 16,0 0-11-16,0 0 0 16,0 0-41-16,3 0-82 15,4 16-49-15,1 18 7 16,1-2-103-16,-3-1-281 0</inkml:trace>
  <inkml:trace contextRef="#ctx0" brushRef="#br0" timeOffset="395949.6443">8647 16137 199 0,'0'0'106'15,"0"0"-76"-15,0 0-11 16,0 0 24-16,0 0 0 15,0 0-11-15,0 0 1 16,36 50-1-16,-36-50-8 16,0 0 12-16,0 3 3 15,0-3 32-15,0 0 20 16,0 0 7-16,0 0-7 16,0 0-50-16,0-6 24 15,-3 2 30-15,3-2-19 16,0-1-33-16,0 0-8 15,0-1-13-15,0 3-8 0,0-2-4 16,0 1 3-16,0 5 3 16,0 1-3-1,0 0 2-15,0 0-5 0,0 0-7 16,0 0 4-16,0 0-7 16,-3 0 0-16,-1 0-7 15,-1 0-12-15,-7 7 0 16,-3 3 12-16,-3-3 5 15,2 0 2-15,1-1 0 16,9-6 11-16,3 0 12 16,3 0 24-16,0-10-40 15,3-3-7-15,9-4-7 16,10 0-9-16,-1 5-28 0,0 12-69 16,-3 0-103-16,-12 12-188 15</inkml:trace>
  <inkml:trace contextRef="#ctx0" brushRef="#br0" timeOffset="396715.2822">9517 15561 1045 0,'0'0'154'0,"0"0"-88"15,0 0 9-15,0 0-43 16,0 0-25-16,0 0-6 15,0 0-1-15,-3-5 0 16,3 5 0-16,0 0 0 16,0 0 0-16,0 4-7 15,3 15-6-15,6 7 11 16,7 11 2-16,1 8 11 16,8 9 1-16,2-2-3 15,1 2 1-15,-1-2-10 16,3-8 1-16,1-8 0 15,-4-6 5-15,-2-8-5 16,-2-5 0-16,-4-4 6 0,-8-6-1 16,-1-1-6-1,-4-6 1-15,-3 1 6 0,-3-1 2 16,0 0-9-16,3 0 3 16,-3-10-2-16,3-11 20 15,3-14-11-15,0-12-4 16,3-16-5-16,-3-3 0 15,0-4 1-15,0 1-2 16,1 17 0-16,2 3 0 16,-5 12 0-16,6 7 0 15,-7 11 0-15,4 5 0 16,-4 5-6-16,0 8-36 16,-3 1-58-16,0 0-58 0,0 10-71 15,-6 6-26 1,-7 4-15-16</inkml:trace>
  <inkml:trace contextRef="#ctx0" brushRef="#br0" timeOffset="397045.0834">9590 15862 887 0,'0'0'153'16,"0"0"-102"-16,0 0 36 15,0 0-36-15,0 0-50 0,0 0-1 16,0 0 7-16,60-19 12 16,-32 6 0-16,2-3 8 15,3-4-14-15,1-1-5 16,6-4-8-16,-1 1 7 16,0 1-7-16,1 1-11 15,-4 5-46-15,12 3-69 16,-14 4-59-16,-4 4-122 0</inkml:trace>
  <inkml:trace contextRef="#ctx0" brushRef="#br0" timeOffset="397705.7159">10660 15552 555 0,'0'0'347'0,"0"0"-242"16,0 0 69-16,0 0-61 15,0 0-55-15,0 0-13 0,0 0-11 16,-54-36-26 0,45 39-1-16,-6 10-7 0,-8 11-1 15,3 8 0 1,-6 8-8-16,4 7 8 15,1 2 1-15,5 0-2 0,4 1 2 16,9-7-2-16,0-3 1 16,3-8-8-16,3-5-2 15,12-7 10-15,2-3 1 16,9-7 0-16,1-10 0 16,7 0 0-16,5-7 0 15,0-16-1-15,4-7-14 16,-4-9-17-16,0-4-5 15,-11 0 8-15,-4-1 7 16,-9 5-1-16,-5 3 15 0,-7 9 8 16,-3 11 19-16,0 3 34 15,0 6 8-15,0 4-17 16,0 3-15-16,0 0-10 16,0 0-18-16,-3 0-1 15,-3 10 0-15,-1 10-1 16,-2 6 0-16,3 7-5 15,-4 6 5-15,5 4-1 16,2 0 2-16,3-3-1 16,0-3-4-16,0-5 3 15,7-5-8-15,7-4 1 16,1-7-7-16,6-3-13 16,13-9-79-16,-1-4-46 15,-3 0-117-15</inkml:trace>
  <inkml:trace contextRef="#ctx0" brushRef="#br0" timeOffset="398179.9719">11347 15484 872 0,'0'0'104'0,"0"0"-78"16,-86 32-16-16,46-5-4 16,-2 9 1-16,3 7 12 15,3 7 10-15,8 2 19 16,7 1-5-16,5 3 22 16,13-6-4-16,3-3-6 15,0-5-14-15,19-9 2 16,5-7-6-16,7-6-17 15,8-7-5-15,3-9-1 16,7-4 1-16,0-3-15 16,-1-11-3-16,-2-3-39 15,-10-2-48-15,-9-11-76 16,-15 3-100-16,-12 5-519 0</inkml:trace>
  <inkml:trace contextRef="#ctx0" brushRef="#br0" timeOffset="398586.1795">11215 15910 1020 0,'0'0'157'16,"0"0"-55"-16,0 0-53 15,0 0-48-15,70-87 8 16,-30 54-2-16,-4 4-6 16,0-1-1-16,-5 7-29 15,-4 6-72-15,2 3-45 0,-6 5-153 16,-8 0-290-16</inkml:trace>
  <inkml:trace contextRef="#ctx0" brushRef="#br0" timeOffset="398933.0226">11925 15378 978 0,'0'0'110'16,"0"0"-77"-16,0 0 6 0,0 0-31 15,0 0-7 1,0 0-1-16,-100 29-3 0,76 1-3 16,2 10 7-16,2 5-1 15,7 6 13-15,7 4 23 16,3 4-11-16,3-2-4 15,0-8-5-15,3-2-11 16,10-11-5-16,4-6 0 16,-1-3 6-16,3-10-1 15,4-5-5-15,-1-5-14 16,2-4-5-16,-2-3-4 16,1-3-8-16,-1-11 10 15,-8-5 2-15,-1-4 0 16,-4-1 2-16,-3-4 1 15,-3 0 16-15,0-2 11 0,1 2 20 16,4-2 11-16,-2 3-6 16,0 0 4-16,0 5-24 15,0 2 3-15,2 3-7 16,-2 7-12-16,4 0 0 16,-4 3 0-16,4 2-7 15,3 0 6-15,4 0 1 16,4 1-1-16,0-2-17 15,4 2-15-15,2-2-5 0,12-3-15 16,-8 4-108-16,-7 1-161 16</inkml:trace>
  <inkml:trace contextRef="#ctx0" brushRef="#br0" timeOffset="399354.9091">12001 15708 955 0,'0'0'165'0,"0"0"-99"15,0 0 5-15,0 0-58 0,0 0-11 16,0 0 4-16,0 0-5 16,0 0 10-16,0 0 2 15,0 0 3-15,0 0 7 16,0 0 1-16,0 0-10 15,0 0 2-15,-3 0 3 16,3 0-9-16,0 0 2 16,0 0 7-16,-5 3 1 15,5-3 0-15,-1 0-2 16,1 0-7-16,0 0-9 16,0 0-1-16,0 0 0 15,0 0 0-15,0 3 0 16,0 4-1-16,0 3-6 0,9 10 6 15,3 2 16-15,0 8-8 16,6 0 12-16,1-2-8 16,-3 0-2-16,7-1 0 15,-4-5-9-15,1-2 5 16,-4-3-6-16,-1 0-17 16,-3-3-20-16,-3 2 4 15,-3-4-30-15,-3 2-29 16,0-1-53-16,-3-3-129 15,0-7-111-15</inkml:trace>
  <inkml:trace contextRef="#ctx0" brushRef="#br0" timeOffset="400156.2698">12732 15988 837 0,'0'0'114'0,"0"0"-17"16,0 0 15-16,0 0-52 16,0 0-31-16,0 0 8 15,0 0-16-15,-6-6-11 16,6 12-9-16,0 11 8 16,0 5 17-16,0 12-1 0,-6 3-4 15,-3-1-3-15,-1 1-12 16,-2-4-5-16,-2-4 0 15,-2-6 0-15,4 0-1 16,-12-4-50-16,5-2-129 16,0-10-225-16</inkml:trace>
  <inkml:trace contextRef="#ctx0" brushRef="#br0" timeOffset="401171.9047">13078 15494 373 0,'0'0'742'16,"0"0"-663"-16,0 0-44 15,0 0-13-15,0 0-22 16,0 0-19-16,0 0 19 16,61-30 0-16,-25 16 11 15,3-3 7-15,7 0-2 16,2 2-2-16,4 1-7 16,-4 1-5-16,-2 3-2 15,-7 3 6-15,-6 1-6 0,-8 6 0 16,-7 0-9-1,-6 3-2-15,0 14 11 0,-5 6 0 16,-1 8 26-16,-3 8 4 16,2 4-9-16,-5 3-13 15,3 1 0-15,0-2-8 16,0-3 1-16,0-1 0 16,4-1 0-16,-1-1 2 15,1-2-2-15,-1-1 0 16,5 0 1-16,-5-4 8 15,-3-2-10-15,3-6 0 16,-6-1 1-16,0-4-1 16,0 1-27-16,-6-3-8 15,-15 0 15-15,-4-2 1 16,-8-3 7-16,-6-4-5 0,-5-1-6 16,-2-3 10-16,1-1 13 15,1-3 1-15,4 0 0 16,4 0 22-16,6-6 3 15,5-1-13-15,4-2-11 16,6-1-2-16,9 0-25 16,3-1-30-16,3-5-68 15,6 2-190-15,3 1-74 0</inkml:trace>
  <inkml:trace contextRef="#ctx0" brushRef="#br0" timeOffset="401515.6616">13181 15837 823 0,'0'0'109'16,"0"0"-71"-16,0 0 5 15,0 0-37-15,0 0 1 16,0 0-1-16,0 0 6 16,0-4 28-16,4-2 12 15,2 2-1-15,8-6 1 0,1 1 3 16,9-2-14-16,7-2-4 16,5 1-18-16,3-2-7 15,4-2-12-15,-1 2 0 16,1 1-37-16,-5 3-24 15,18-4-48-15,-14 4-92 16,-10 1-143-16</inkml:trace>
  <inkml:trace contextRef="#ctx0" brushRef="#br0" timeOffset="402203.1706">13993 15391 795 0,'0'0'124'0,"0"0"-68"16,0 0-24-16,0 0-32 15,0 0-5-15,0 0 5 16,0 0 28-16,7 76 21 15,-4-43 6-15,0 0 27 16,1 3-9-16,1-3-27 16,1 3-17-16,3 1-1 15,0-1-18-15,-3 4-3 16,0 2 0-16,0-1-5 16,-1 1 4-16,-3-5-6 0,-1-5 1 15,1-5 2 1,-2-4-2-16,0-11 0 0,0-3 0 15,0-6-1-15,0-3 0 16,0 0 0-16,0-10 0 16,0-10-32-16,0-4 5 15,0-5 7-15,0-4 14 16,0-1 6-16,1 2-1 16,9-2 0-16,6 4 1 15,-1-2 0-15,6 5 0 16,2 1 1-16,2 7 5 15,0 5-6-15,2 4-1 16,-4 3 0-16,6 4 0 16,-2 3 1-16,1 0 0 15,-2 13 0-15,-3 4 2 0,-3 2 9 16,-5 2 4-16,-7 5-7 16,-5 1 7-16,-3-2-9 15,0 5-5-15,-8-3 0 16,-10 2 9-16,-8-5-8 15,0-1 4-15,-4-3-5 16,-3-8 1-16,2-2-2 16,-2-3-6-16,1-7-5 15,9 0-7-15,3 0-1 16,4 0-26-16,4-15-68 16,3 1-140-16,4 1-342 0</inkml:trace>
  <inkml:trace contextRef="#ctx0" brushRef="#br0" timeOffset="402765.6905">14970 15401 831 0,'0'0'206'16,"0"0"-10"-16,0 0-38 15,0 0-93-15,0 0-46 16,0 0-19-16,-94 0 0 15,59 15 2-15,1 12-2 0,0 7-1 16,4 8 0-16,3 8 1 16,8-1 9-16,7 1 20 15,9-7 0-15,3-3 1 16,6-4 20-16,14-6-17 16,12-4-11-16,10-7-7 15,3-2-8-15,7-6-7 16,3-2-7-16,0-9-44 15,-2 0-50-15,2-3-40 16,-12-13-103-16,-18-1-346 0</inkml:trace>
  <inkml:trace contextRef="#ctx0" brushRef="#br0" timeOffset="403093.8546">14873 15763 932 0,'0'0'126'15,"0"0"-83"-15,0 0-6 16,0 0-36-16,0 0-1 16,111-95 0-16,-64 69-28 15,19-7-25-15,-11 10-72 16,-10 0-155-16</inkml:trace>
  <inkml:trace contextRef="#ctx0" brushRef="#br0" timeOffset="403814.3004">15616 15387 902 0,'0'0'162'16,"0"0"-45"-16,0 0-27 15,0 0-70-15,0 0-10 16,0 0-2-16,0 0 5 15,-85 7 20-15,67 7 9 16,-3 4-1-16,2 6 7 16,4 6-6-16,-3 3-3 15,6 6-8-15,3 4 18 0,2 0-20 16,3-2-5-16,4 1-7 16,0 0 5-16,17-2-6 15,-4-3-6-15,10-5-10 16,-1-4-5-16,-2-2-2 15,5-7-11-15,-1-6-14 16,-2-3-7-16,5-6-7 16,-5-4 9-16,7 0-1 15,-4 0 1-15,2-14-3 16,-4-1 6-16,-1-5 7 16,-3-4 17-16,-5-5 10 15,-1 2 0-15,-7-6 0 16,-2 0 10-16,1 4 16 0,-4-1 14 15,1 6 12-15,0 2-14 16,-2-2-9-16,2 4-15 16,-2 0-6-16,1 2 2 15,-1 4-10-15,0 4 1 16,0 0 5-16,0 6-4 16,0 1 5-16,0 0-7 15,0 0 0-15,0 2-1 16,0-2-6-16,2 0 6 15,-1 0-1-15,-1 2-5 16,0 1 5-16,0-3-6 16,0 3-4-16,0 0-1 0,0 0-12 15,0 0-2-15,0 0 6 16,0 0 1-16,0 0 18 16,0 0 1-16,0 0 1 15,0 0 0-15,0 0 16 16,0 0 2-16,0 0-9 15,0 0-1-15,-3-3-7 16,-2-1 5-16,-1 1-6 16,0 0 1-16,0 0 0 15,0 2 6-15,6-2 18 16,0 3 13-16,0-2 11 16,0 2 10-16,0 0-29 15,0-3-19-15,9 1-11 0,8-6 1 16,8-3-1-1,12-2 0-15,8-4 1 0,4 0 0 16,-1 4-1-16,1-2-6 16,-7 4-48-16,-3 2-24 15,-8 2-16-15,-7 4-14 16,-15 3-80-16,-5 0-77 16,-4 9-266-16</inkml:trace>
  <inkml:trace contextRef="#ctx0" brushRef="#br0" timeOffset="404173.6014">15869 15705 1039 0,'0'0'197'0,"0"0"-42"16,0 0-63-16,0 0-59 16,0 0-2-16,0 0 6 0,0 0 17 15,42 53 21-15,-22-31-36 16,-1 5-14-16,5-1-16 15,-6 0 2-15,3-4-11 16,-2 3-15-16,-4-2-45 16,0-4-65-16,-12 1-17 15,-3-6-116-15,0-8-371 0</inkml:trace>
  <inkml:trace contextRef="#ctx0" brushRef="#br0" timeOffset="404580.3595">15769 15154 199 0,'0'0'182'0,"0"0"-46"15,0 0 38-15,0 0-22 16,0 0 5-16,0 0-40 16,0 0-51-16,0-21-48 15,0 21-18-15,0 0-49 16,0 0-51-16,0 0-89 16,-4 0-134-16,-1 7-217 0</inkml:trace>
  <inkml:trace contextRef="#ctx0" brushRef="#br0" timeOffset="406392.9021">16791 15595 146 0,'0'0'75'0,"0"0"-49"15,0 0-19-15,94 13-4 16,-55-13-2-16,4-3 29 16,2-11 6-16,0 2 6 15,-3-6 30-15,-3 3-63 0,-9 1-9 16,-8 4-35-16,-6 0 2 16,-8 2 20-16,-5 4 13 15,-3-3 65-15,0 1 50 16,-11 2 57-16,-7 1-42 15,-2 0-30-15,-10 3-22 16,-9 0-12-16,-6 13-9 16,-4 4 2-16,2 5 3 15,4 1-1-15,12-2-20 16,10 1-11-16,8-2-12 0,10 0-17 16,3 0-1-1,0 0-19-15,16-1-34 0,5 3 21 16,9 3 14-16,3 2-5 15,0-1 10-15,-7 7-3 16,0-1-4-16,-7 2 1 16,-6 2 6-16,-3 0 0 15,-10-6-9-15,0 0 2 16,0-7 20-16,-14 0 0 16,-5-6 12-16,-1-4 14 15,-2-3 6-15,-2-6-5 16,2-4-11-16,4 0-7 15,-2-2-9-15,7-16-42 16,4-13-73-16,1 4-179 16,8 5-115-16</inkml:trace>
  <inkml:trace contextRef="#ctx0" brushRef="#br0" timeOffset="406866.0436">17418 15605 960 0,'0'0'157'0,"0"0"-38"15,0 0-20-15,0 0-59 16,0 0-25-16,0 0-15 16,0 0-6-16,-37 47-1 15,32-12 0-15,5 4 7 0,0 5 1 16,0-1 6-16,6-2-7 15,11-6 0-15,-1-4 0 16,10-8-8-16,2-8 8 16,8-11 0-16,7-4 0 15,2-4 0-15,7-16-10 16,-6-9-17 0,2-11-27-16,-9-6 2 0,-6-7 11 15,-11-1 15-15,-12 3 6 16,-7 8 4-16,-3 11 16 15,-6 15 63-15,-7 14 12 0,-3 3-72 16,0 25-3-16,5 8 0 16,5 7 9-16,6 3 5 15,6 4 11-15,13-2 4 16,8-4-7-16,3-2-6 16,1-2-10-16,5-5-6 15,3-5-23-15,20-4-51 16,-8-8-86-16,-6-7-122 0</inkml:trace>
  <inkml:trace contextRef="#ctx0" brushRef="#br0" timeOffset="407272.2805">18385 15556 697 0,'0'0'117'16,"0"0"-43"-16,-121 39 46 16,72-6-21-16,10 4-19 15,11 2-11-15,8 2-12 16,13 1-14-16,7-2-8 16,4-1-13-16,16-6-16 15,5-3 10-15,5-7-16 16,6-6-13-16,7-4-6 15,-1-7-34-15,6-6-52 16,10-13-34-16,-9-7-77 0,-10-2-158 16</inkml:trace>
  <inkml:trace contextRef="#ctx0" brushRef="#br0" timeOffset="407678.5339">18524 15289 1211 0,'0'0'160'16,"0"0"-87"-16,0 0-50 16,0 0-23-16,0 0-28 15,0 0 6-15,-9 115 22 16,9-59 0-16,0 3 0 0,0 1-1 16,7-7 0-16,6-4 1 15,0-5 0-15,0-8 6 16,-4-7-5-16,-2-9-1 15,-1-10-7-15,0-3-7 16,-2-7-5-16,3 0 19 16,-1-17 38-16,4-10-37 15,6-8-1-15,4-2-35 16,-4 7-7-16,4 14 25 16,-2 9-12-16,2 7 1 15,4 10 14-15,0 9 14 16,-1 10 13-16,-1 6-2 15,-4-2-4-15,-3 3-6 16,-1-6-1-16,2-4 0 16,4-3-32-16,16-9-79 0,-4-8-128 15,-3-6-489-15</inkml:trace>
  <inkml:trace contextRef="#ctx0" brushRef="#br0" timeOffset="408152.8967">19343 15206 1008 0,'0'0'161'0,"0"0"-72"0,0 0-2 16,0 0-43-16,0 0-22 16,0 0-22-16,0 0-3 15,6 45 3-15,5 6 10 16,1 5 17-16,5 9 17 16,-4 5-15-16,2-11-7 15,5 7-17-15,-1-5-5 16,1-6 0-16,-3-6 0 15,1-5-2-15,-1-9-38 16,-5-7-26-16,-2-5-66 16,-9-10-82-16,-1-9-147 15,0-4-356-15</inkml:trace>
  <inkml:trace contextRef="#ctx0" brushRef="#br0" timeOffset="408668.5454">19228 15697 1077 0,'0'0'148'0,"0"0"-57"16,0 0-17-16,0 0-56 0,0 0-18 16,109-85 0-16,-57 61 1 15,5 2 0 1,4-5 0-16,6 1 1 0,-6 3-2 16,-3-4-24-16,-6-2-25 15,-9 3-32-15,-14 2 0 16,-11 1 11-16,-10 6 25 15,-8 7 45-15,0 3 32 16,-7 7-7-16,-3 0-8 16,-5 0 2-16,5 10 16 15,-5 10-11-15,7 11 18 16,4 8 0-16,4 11-17 16,0 2 4-16,0 5-7 15,3-1-9-15,3-4-2 16,-1 2-5-16,-2-9 0 0,1-4-4 15,-1-9-2-15,-3-9 0 16,3-6-13-16,-3-10-9 16,3-7-18-16,3 0 11 15,1-13 28-15,8-11-12 16,3-8-44-16,3 2 5 16,3 9 24-16,1 8 11 15,2 10 17-15,-5 3 10 16,2 6 41-16,0 14-8 15,-2 4-14-15,-2 1-10 16,-2 3-7-16,-3 5-12 16,-1-3-31-16,2-5-55 15,9-1-70-15,-1-11-139 16,1-9-393-16</inkml:trace>
  <inkml:trace contextRef="#ctx0" brushRef="#br0" timeOffset="409075.6016">20323 15605 1154 0,'0'0'155'0,"0"0"-113"16,0 0-29-16,-82 20-4 16,67 3 13-16,5 1 7 15,7 5-15-15,3 1 4 16,3-3 0-16,14-2-3 0,9-4-6 15,-1-2-8-15,6-9-1 16,0-6-5-16,2-4-2 16,-3 0-2-16,-3-14-6 15,-4-9 2-15,-6-9 12 16,-4-2-24-16,-6-3 9 16,-7 8 10-16,0 6 6 15,0 13 19-15,0 7-1 16,0 3-18-16,0 10-19 15,0 13 9-15,0 6 10 16,0 8 22-16,0 2 0 16,0 1 1-16,7 0-14 0,5-4 2 15,3-2-9-15,0-4-2 16,4-5-20-16,0-8-34 16,15-12-33-16,-4-3-82 15,0-2-80-15</inkml:trace>
  <inkml:trace contextRef="#ctx0" brushRef="#br0" timeOffset="409403.7074">20687 15196 1355 0,'0'0'179'15,"0"0"-111"-15,0 0-51 0,0 0-17 16,0 0-1-16,0 76 1 15,6-26 41-15,4 2-5 16,3 4 11-16,1 1-12 16,1 2-3-16,-2-3-14 15,4 4-5-15,-5-1-2 16,0-3-11-16,0-3-1 16,-2-4 1-16,-1-9-2 15,0-9-4-15,-2-6-48 16,-1-5-54-16,1-13-55 15,-4-4-107-15,-3-3-296 0</inkml:trace>
  <inkml:trace contextRef="#ctx0" brushRef="#br0" timeOffset="409731.8409">20575 15602 1189 0,'0'0'135'0,"0"0"-43"15,0 0-22-15,0 0-47 16,0 0-2-16,0 0 0 16,0 0 6-16,80-12 34 15,-38 8 19-15,6-2-20 16,1-1-15-16,-1 0-14 16,-5 0-30-16,-7 1 10 0,-4 2-11 15,-9-2-10 1,-7 5-44-16,-3-2-41 0,-12 3-61 15,-1 0-98-15,0 0-377 0</inkml:trace>
  <inkml:trace contextRef="#ctx0" brushRef="#br0" timeOffset="411491.8737">22041 15512 199 0,'0'0'215'15,"0"0"-127"-15,0 0 15 16,0 0-12-16,0 0 2 16,0 0 3-16,0-49 2 15,0 39-14-15,-1 4-5 16,-5 2 36-16,0 1-47 16,-3 0-32-16,-7 3-22 15,-7 0-14-15,-8 6-1 16,-9 8-1-16,-4 12 2 15,1 7 10-15,2 7 21 0,2 6-8 16,1 7-3 0,7 3-1-16,6-4-11 0,7 2 0 15,10-10-2-15,8-2-4 16,0-9-2-16,12-4 0 16,11-9 0-16,3-9 0 15,10-5 2-15,7-6-1 16,5-7 7-16,7-16-1 15,4-11-2-15,-6-5-5 16,-3-6-1-16,-6-5-10 16,-6 0 3-16,-15 2-6 15,-4 10 13-15,-13 2 0 0,-5 12 1 16,-1 6 9 0,0 7 7-16,0 5 11 0,-4 3 2 15,-6 3-16-15,1 0-6 16,-5 0-7-16,-1 10-1 15,-3 5-7-15,1 8 7 16,-2 7 1-16,4 1 1 16,0 5 12-16,5 4-12 15,5-1 8-15,5 0 7 16,0-3-6-16,0-2-10 16,12-1 0-16,2-7-7 15,5-3-22-15,2-3-24 16,1-3-25-16,5-5-35 0,12-5-38 15,-6-4-91 1,-8-3-160-16</inkml:trace>
  <inkml:trace contextRef="#ctx0" brushRef="#br0" timeOffset="411835.6416">22745 15546 1146 0,'0'0'128'16,"0"0"-62"-16,0 0-12 15,0 0-26-15,0 0-20 16,0 0-7-16,-95 30 18 16,67 3 14-16,-2 13-5 0,2 4-6 15,-1 6-13-15,5-4-9 16,4-3 0-16,5-2-1 15,0-8 1-15,6-8-1 16,3-4-17-16,3-6-28 16,0-4-24-16,1-3-60 15,-3-8-50-15,2-5-80 16,0-1-294-16</inkml:trace>
  <inkml:trace contextRef="#ctx0" brushRef="#br0" timeOffset="412163.7791">22294 15658 1190 0,'0'0'186'0,"0"0"-122"0,0 0 27 16,0 0-15-16,0 0-54 16,0 0-22-16,0 0 0 15,4-9-9-15,8 12 9 16,7 7 1-16,4 5 6 15,7 6-5-15,1 5 8 16,3 5-10-16,2 4 0 16,2 2 0-16,-7-2 0 15,0 2 1-15,1-7-1 16,-6-1 0-16,-2-8-56 0,-2-3-16 16,-3-3-15-16,-5-5-60 15,-8-6-38-15,-3-3-119 16,-3-1-414-16</inkml:trace>
  <inkml:trace contextRef="#ctx0" brushRef="#br0" timeOffset="412523.1656">22358 15852 1092 0,'0'0'171'15,"0"0"-111"-15,0 0 5 16,0 0-23-16,0 0-6 16,0 0 8-16,0 0-12 0,21-15 3 15,1 5-8-15,11-4-3 16,10-6 16-16,4 2-10 16,3 1-13-16,1 0-10 15,-6 1-6-15,-5 5-1 16,-7 3-13-16,-6 3-26 15,-8 5-35-15,-7 0-30 16,-3 0-65-16,-6 3-76 16,-3 7-285-16</inkml:trace>
  <inkml:trace contextRef="#ctx0" brushRef="#br0" timeOffset="413851.2685">23076 15275 978 0,'0'0'172'16,"0"0"2"-16,0 0-19 15,0 0-49-15,0 0-33 16,0 0-36-16,0 0-37 16,4 3-3-16,0 17-15 0,-1 9 18 15,2 12 7 1,-1 9-6-16,1 6 6 0,1 2-7 16,1 3 0-16,1-2 2 15,-5 0-2-15,3-7 6 16,-2-2-6-16,-1-11-1 15,0-5 0-15,1-7 1 16,-2-7 0-16,-1-10-1 16,-1-3-6-16,2-5-18 15,-1-2 3-15,-1 0 11 16,2 0 9-16,-1-14 2 16,4-5-6-16,4-11-6 15,6-3 11-15,6-6 0 16,7-1-9-16,5-1 9 15,6 6 0-15,-5 3 0 0,0 8-5 16,-1 8-1 0,-2 6-1-16,-1 9 0 0,-4 1-3 15,-3 4-10-15,-4 16 0 16,-8 10 10-16,-6 3 10 16,-5 10 1-16,0 2 1 15,-13 2 1-15,-9-4 5 16,-3 0-6-16,-3-7 9 15,-1-9-2-15,1-4 12 16,1-8 9-16,2-6 6 16,2-7-9-16,0-2 8 15,-1 0-4-15,0-13-16 16,3-7-10-16,0-3-4 16,3 3-23-16,6 3-2 15,2 8-17-15,1 3-24 0,-2 5-43 16,-8 1-101-16,4 0-104 15,-1 0-266-15</inkml:trace>
  <inkml:trace contextRef="#ctx0" brushRef="#br0" timeOffset="414273.1604">23796 15605 1111 0,'0'0'263'16,"0"0"-193"-16,0 0-8 16,0 0-21-16,0 0-40 15,0 0-1-15,0 0 0 0,67 0 1 16,-37 0 10 0,6 0 11-16,1 0 9 0,1 0-8 15,2 0-13-15,-5 0-9 16,-3 0-1-16,-5 0-24 15,-6 0-29-15,-4 0-22 16,-3 0-33-16,-7 3-83 16,-4 1-123-16,-3 3-368 0</inkml:trace>
  <inkml:trace contextRef="#ctx0" brushRef="#br0" timeOffset="414622.6293">23802 15851 1190 0,'0'0'168'16,"0"0"-91"-16,0 0-17 0,0 0-34 15,0 0-13 1,0 0 7-16,0 0 34 0,106 0 2 16,-63 0-16-16,2 0-13 15,1 0-16-15,-2 0-9 16,-3 0-1-16,-4 0-1 15,-7 0 0-15,-7-1-26 16,-4 1-29-16,-5 0-40 16,-3 0-10-16,6 0-76 15,-2 0-82-15,-3-3-283 0</inkml:trace>
  <inkml:trace contextRef="#ctx0" brushRef="#br0" timeOffset="415898.2842">24596 15691 1041 0,'0'0'226'16,"0"0"-180"-16,0 0-9 16,0 0-20-16,0 0-10 15,0 0 8-15,0 0-9 16,38 0 7-16,-12 0 17 16,4 0-4-16,2-4-8 15,1-2-2-15,0-3 3 16,-5-1-8-16,-2 0 2 15,-8-4-5-15,-3 1 3 16,-8-4 1-16,-4-3-12 16,-3-2 0-16,0-1 0 15,-6 3 0-15,-6 6 0 0,0 2 9 16,-1 2-6-16,0 3-2 16,0 1 0-16,-1 2 0 15,2 1 0-15,-5 3 0 16,2 0 8-16,-2 0-7 15,-3 0-2-15,-1 0 0 16,-1 6 0-16,2 1 1 16,3 3-1-16,1 0 1 15,2-1 16-15,3 8-9 16,-2 0-7-16,2 6 0 16,2 1 10-16,-1 1-9 15,3 2 5-15,4-4-7 16,-2-1 1-16,5-3 11 0,0 1-3 15,0 2 0-15,8-5 8 16,5 1-7-16,3-1 5 16,5-3-3-16,6-1 5 15,1 0-5-15,5-3-1 16,3-1-5-16,0-2 2 16,0-3-7-16,-3 2-1 15,-4-2-7-15,-3-1-16 16,-4 0-14-16,-4 0-14 15,-3-2-7-15,-5-1-7 16,-2 0-33-16,4 0-77 16,-3 0-83-16,-2-4-410 0</inkml:trace>
  <inkml:trace contextRef="#ctx0" brushRef="#br0" timeOffset="416429.5826">25318 15586 1038 0,'0'0'145'16,"0"0"-82"-16,0 0 56 15,0 0-23-15,0 0 6 16,0 0-22-16,0 0-25 16,3-6-8-16,3 5-25 15,4 1-5-15,7-3-2 16,7 3-5-16,7-5 24 0,6 4-11 16,3 1-1-16,2 0 0 15,0 0-4-15,1 0-8 16,-4 0-9-16,-3 0 0 15,-5 0-1-15,-6-1 0 16,-4 1-25-16,-6 0-32 16,-1 0-28-16,-5 0-8 15,-3 0-32-15,-3 0-29 16,-3 1-92-16,-9 8-163 16,-8-2-244-16</inkml:trace>
  <inkml:trace contextRef="#ctx0" brushRef="#br0" timeOffset="416773.3319">25428 15758 886 0,'0'0'138'16,"0"0"-83"-16,0 0 55 16,0 0-13-16,0 0-36 15,0 0-1-15,0 0-5 16,30 3-17-16,-9-3 26 15,9 0 1-15,4 0-24 16,8 0-19-16,0 0-5 16,1 0 1-16,-1 0-1 15,-5-3-11-15,-1-1 1 0,-6 1-7 16,-5 0-1-16,-3-1-22 16,-7 1-13-16,0 0-20 15,-4 0-28-15,-4 2-18 16,0-2-30-16,1-7-37 15,-4 0-50 1,1 0-178-16</inkml:trace>
  <inkml:trace contextRef="#ctx0" brushRef="#br0" timeOffset="417663.9314">26228 15312 747 0,'0'0'245'16,"0"0"-154"-16,0 0 34 15,0 0-31-15,0 0-30 16,0 0-15-16,0 0-24 16,-16-17-2-16,14 17 15 15,2 0 7-15,0 0-18 16,0 0-14-16,0 0-2 15,0 0-3-15,0 0 0 16,0 0-1-16,0 0-6 16,0 0 1-16,0 0-1 15,0 0 1-15,0 0-1 16,0 0 6-16,0 0-7 16,0 0 0-16,0 0 0 0,0 0 0 15,0 0 0 1,0 0 0-16,0 0 0 0,0 0 0 15,0 0 1-15,0 0-1 16,0 0 0-16,0 0 0 16,-3 10 0-16,-2 4 1 15,1 4 6-15,-3 9 2 16,-1 3-2-16,2 6 2 16,-1 4-8-16,2 2 14 15,-2 5 0-15,4 2-1 16,-2 1 1-16,2 0-2 15,-3 3-1-15,2-7-4 16,-3 1-7-16,2-5 0 0,1-5 5 16,1-5-5-1,1-8-1-15,0-4 0 0,1-4 1 16,1-7-1-16,0-5 2 16,0-1-2-16,0-3 1 15,0 0-1-15,0 0-9 16,0 0 6-16,0 0 3 15,11-10 0-15,3-12-1 16,7-9-5-16,6-7-14 16,5-3-11-16,-1-2 2 15,-3 10 13-15,-1 3 16 16,-5 10 1-16,-4 5 0 16,0 2 0-16,-6 4-1 15,-2 7 0-15,-4-1 0 0,-1 3-2 16,-2 0-21-16,3 10 4 15,1 7 6-15,-2 8 12 16,-4 2 1-16,-1 3 0 16,0 0 2-16,0 3 4 15,-11-3 2-15,-3-5-6 16,-2-1 11-16,-1-4-12 16,-2-6 7-16,-1-4-8 15,-2-2 1-15,0-8 0 16,0 0-1-16,-1 0 0 15,-3-9-9-15,3-4-42 16,5 0-18-16,1 3 5 16,8 3-31-16,3 0-71 15,4 0-45-15,2 1-165 0</inkml:trace>
  <inkml:trace contextRef="#ctx0" brushRef="#br0" timeOffset="418007.6861">26771 15687 1169 0,'0'0'175'0,"0"0"-101"16,0 0-17-16,0 0-43 15,0 0-3-15,0 0 21 16,0 0 13-16,-81 61-5 15,59-29-13-15,0 5 9 0,4 2-4 16,-3-2-19-16,3 3-1 16,1-5-11-16,0-1 0 15,2-2-1-15,-3-5-28 16,3-4-39-16,-1-3-25 16,-1-6-30-16,-5-12-80 15,4-2-119-15,4 0-333 0</inkml:trace>
  <inkml:trace contextRef="#ctx0" brushRef="#br0" timeOffset="418335.8204">26547 15736 1213 0,'0'0'227'16,"0"0"-166"-16,0 0 3 15,0 0-34-15,0 0-15 16,0 0 1-16,0 0-5 15,0 0 8-15,0 0-9 16,0 8-9-16,2 9 1 16,1 2 34-16,4 11 17 15,5 3-6-15,2 0-14 16,3 4-9-16,1-5-8 16,2-2-10-16,-1-3-5 15,-2-4 1-15,-3-4-2 16,-2 1-25-16,-1-3-17 0,-2 0-20 15,-6-4-35-15,-2-1-20 16,-1-2-47-16,0-6-65 16,-11 0-76-16,0-4-92 0</inkml:trace>
  <inkml:trace contextRef="#ctx0" brushRef="#br0" timeOffset="419335.8974">26665 15598 785 0,'0'0'115'0,"0"0"2"15,0 0-7-15,0 0 4 16,0 0-21-16,0 0-20 16,0 0-18-16,1-10-25 15,-1 13-17-15,0 14 2 16,0 4 45-16,4 8 11 16,-1 0-11-16,0 5-9 15,0-4-22-15,-3 2-11 0,0-2-8 16,0 4-9-16,0-5 8 15,0 4-7-15,0-2 6 16,0-2-7-16,0-2 0 16,4-1 0-16,2-10 0 15,-3 0-1-15,0-5-26 16,-2-2-28-16,1-2-21 16,-2-4-35-16,0-2-14 15,0-1-70-15,0 0-48 16,-3 0-151-16</inkml:trace>
  <inkml:trace contextRef="#ctx0" brushRef="#br0" timeOffset="419867.0891">26522 15869 453 0,'0'0'173'16,"0"0"-1"-16,0 0-25 16,0 0-18-16,0 0 1 15,0 0-39-15,0 0-37 16,98-17 1-16,-62 15-4 16,0-1-1-16,0-1 14 15,-2 4-11-15,-3-3-12 16,-2 3-9-16,-7 0-3 15,-4 0-12-15,-5 0-15 16,-4 0-1-16,-4 0 1 0,-1 0-1 16,3 0 0-1,0 0-1-15,-1 0-5 0,3-3-10 16,-2 3-10-16,0 0-2 16,-2 0-5-16,-4 0-19 15,1 0-12-15,-2 0-30 16,0 0-66-16,0 0-51 15,0 0-144-15,0 0-270 0</inkml:trace>
  <inkml:trace contextRef="#ctx0" brushRef="#br0" timeOffset="420636.0666">27169 15701 838 0,'0'0'140'0,"0"0"-22"16,0 0-35-16,0 0-31 16,0 0-22-16,0 0-8 15,0 0 7-15,-16-20-6 16,4 20-3-16,-5 0-11 16,-6 6 11-16,-4 11-1 15,-1 4-4-15,-1 8-2 16,2 7 9-16,8 1-6 15,3 5 14-15,7-2-2 16,5-1-9-16,4-5-6 16,0-1-3-16,4-7-9 0,11-3-1 15,5-3 0-15,7-9 0 16,5-1 0-16,5-4 0 16,0-6-12-16,2 0 6 15,-3-7 6-15,-5-13-3 16,-6-6 2-16,-4-10-11 15,-3-8-11-15,-6-4 1 16,-3-2 11-16,-5 3 11 16,-2 7 9-16,-2 10 29 15,0 11 40-15,0 9-5 16,0 7-31-16,0 3-28 16,0 0-6-16,0 0 5 15,0 0-13-15,0 0 7 0,0 4-7 16,0 6-1-16,0 6 1 15,0 0 6-15,0 7 6 16,0 1-12-16,0 3 2 16,-5 2 4-16,2 4-6 15,-1-1 9-15,4 2 1 16,0 2 6-16,0-4-1 16,10 2-1-16,7-4-3 15,7-4 2-15,4-1-13 16,7 0-5-16,0-6-32 15,7 1-27-15,10-10-66 16,-9-3-91-16,-8-7-414 0</inkml:trace>
  <inkml:trace contextRef="#ctx0" brushRef="#br0" timeOffset="422037.9476">26134 15021 367 0,'0'0'26'16,"0"0"-26"-16,0 0-54 15,0 0-197-15</inkml:trace>
  <inkml:trace contextRef="#ctx0" brushRef="#br0" timeOffset="423914.4972">25710 15125 616 0,'0'0'225'0,"0"0"-160"0,0 0-31 16,0 0 31-16,0 0-9 16,0 0 37-16,0 0-1 15,17 0-15-15,-7 0-15 16,4 0-12-16,6 0-2 16,9-1-13-16,5 0-11 15,6-5-3-15,8 2-8 16,3-2-2-16,4 2 0 15,2-3 0-15,-2 1 10 16,-3-1 0-16,0 1-10 16,-3-1-1-16,-2 0-9 15,-4 1 5-15,-3 0-5 16,-2-4 0-16,-5 3-1 16,-2 0 0-16,-3-3 1 15,1 4-1-15,-4 2 0 0,0-2 0 16,0 3 2-16,-3 2-4 15,0 1 2-15,-1 0 0 16,-3 0-1-16,1 0-5 16,-2 4 5-16,2 2 0 15,0 1-1-15,-1 0-5 16,5 3 7-16,0 0 0 16,3 3 2-16,-1-4-2 15,2 4 1-15,-2-3 0 16,-1 4-1-16,-3-4 1 15,-1 0 0-15,-1 3 0 16,-3-3-1-16,4-1 2 0,-1 2-1 16,-1 2 1-16,3-3-1 15,-3 3-1-15,3-3 1 16,-2 3 0-16,-2-3-1 16,2 1 1-16,-2 1 0 15,0-2-1-15,1 3 0 16,-1 1 1-16,0-1 6 15,0 0-7-15,-1 1 1 16,-1-5-1-16,1 4 0 16,-2-3 6-16,2 0-5 15,-2 0-1-15,-1 0 0 16,1 0 2-16,-4-1-1 16,3 1 1-16,0 0 0 0,1 0 4 15,1 1-5-15,3 2 0 16,0 0 7-16,2-3-8 15,0 2 2-15,-2-1 8 16,2 2 3-16,-5-3-7 16,1 3-4-16,-1-3 0 15,0 2 4-15,-2 3-5 16,4-3-1-16,-1-1 0 16,2 2 1-16,1 0 1 15,1 0-1-15,2 1 1 16,0-1 6-16,0-1-7 15,-2 2 0-15,1-1 5 16,-3-3-6-16,-2 1 0 0,1-1 0 16,-1 0 0-16,1 0 0 15,4 0 1-15,1-1-1 16,0 4 0-16,2-3 1 16,0 0 7-16,2 0-8 15,-3-4 0-15,0 4 2 16,2-3-1-16,1-1 0 15,2 4 0-15,0-3 0 16,2 1-1-16,0 0 0 16,-2 2 1-16,2-3 1 15,-2 0-1-15,1-1-1 16,0-2 1-16,0-1 0 0,1 1 6 16,0 2-6-1,0-4-1-15,0 3 0 0,-4-3 5 16,0 1-5-16,-1 1 0 15,-1-4 0 1,-3 3 4-16,3 0-3 0,-2-2-1 16,2 2 0-16,-2 0 1 15,5 0-1-15,1-2 0 16,4 2 0-16,2 0 0 16,1 0 0-16,0-2 0 15,1 5 0-15,-2-3 0 16,-1 4 0-16,1-5 0 15,2 6 0-15,3-6-1 0,3 3 0 32,3 0 1-32,4 3-1 15,0-4 1-15,3 3-1 16,2 1 0-16,-1-1 1 16,0 0-1-16,2-1 1 15,2 1 0-15,1-3 1 16,0 2-1-16,0-3 1 15,-4 1 0-15,0-1-1 16,-2 0 0-16,0 4-2 16,5-3 2-16,3 2 0 15,-1 1 0-15,1-2 1 16,0 2-1-16,-2 0 1 16,0-3 0-16,-2 5 11 0,-3-2-11 15,-2-2 1 1,-8 3-2-16,-3-1 0 0,-7-3-9 15,-8 2-5-15,-7-3-18 16,-3-2-25-16,-7 0-29 16,-7-1-30-16,-1 0-57 15,-1 0-128-15,-12 0-625 0</inkml:trace>
  <inkml:trace contextRef="#ctx0" brushRef="#br0" timeOffset="429750.8198">4398 16692 225 0,'0'0'231'16,"0"0"-166"-16,0 0 0 15,0 0-7-15,0 0-40 16,0 0-12-16,-13-74-5 0,20 62 9 15,-1-1 5-15,-3 6-4 16,0 1-4-16,-3 5-7 16,0 1 0-16,0 0-1 15,0 0 1-15,0 0 0 16,0 0 2-16,0 0 7 16,0 0-2-16,0 4-6 15,0 0-1-15,0 2 0 16,0-3 0-16,0-2 9 15,0 0 31-15,0-1 18 16,0 0-12-16,6 0-27 16,4 0-9-16,1 0-9 15,1 0 6-15,4 0 2 0,4 0-7 16,-1 0-1-16,6 0 7 16,2 0 2-1,3 0 4-15,4 0-1 0,2 0 0 16,6-2-12-16,4-1 0 15,-1-4 9-15,4-3-9 16,-1 3 7-16,4-6-6 16,0 4-2-16,-2-1 12 15,-1 3-12-15,0-3 0 16,-1 2 1-16,-2 3 0 16,2-2-1-16,-2-2 1 15,-4 2 1-15,2 0-1 16,0 0 0-16,-1-2-1 15,2-1 1-15,1-3-1 0,2 0 2 16,-2 2-2-16,5-5 8 16,-2 4-8-16,-1 1-1 15,1 1 1-15,-4 0 1 16,-2 2-1-16,-1 3 0 16,0-2-1-16,-1 1 0 15,1 2 1-15,0-3 1 16,1 1-1-16,-1-4 0 15,1 1 0-15,2-1 0 16,-3 0 1-16,-2 0-1 16,2 3 1-16,-5-3 0 15,-1 4 0-15,-2 2 0 16,-1-3-2-16,-2 4 1 0,-1 0 0 16,3-1 0-16,-2 1 0 15,2-2 0-15,-3 0 0 16,4-1 2-16,-4 0-2 15,3 2 2-15,-2-2 0 16,-1 2-1-16,0 1 0 16,0-2-1-16,-2 3 0 15,2-1 1-15,-2-3-1 16,-2 5 0-16,2-2 0 16,-4 3 0-16,0-3 0 15,-2 3 0-15,-1 0-5 16,-3 0 3-16,-3 0 2 0,-3 0 0 15,-6 0 0-15,0 0 0 16,-6 0 0-16,3 0 2 16,-3 0-1-16,0 0-1 15,0 0 8-15,0 0 6 16,0 0-4-16,0 0-1 16,0 0-8-16,0 0 9 15,0 0-4-15,0 0-5 16,0 0 0-16,0 0 0 15,-3 0 6-15,3 0-5 16,0 0 9-16,-3 0 4 16,3 0-1-16,-3 0-6 15,0 0-7-15,3 0 7 16,-2 0-7-16,1 0 6 16,-1 0-6-16,2 0-1 0,0 0 0 15,0 0 0 1,0 0 0-16,0 0 0 0,0 0-1 15,0 0-6-15,0 0 6 16,0 0 1-16,0 0 0 16,0 0 1-16,0 0 0 15,0 0 0-15,0 0 6 16,0 0-6-16,0 0-1 16,0 0 6-16,0 0-5 15,0 0-1-15,0 0 0 16,-3 0-1-16,-10 8-18 15,1 7-105-15,-1-1-138 0</inkml:trace>
  <inkml:trace contextRef="#ctx0" brushRef="#br0" timeOffset="432302.1806">1320 17254 5 0,'0'0'34'16,"0"0"-33"-16,0 0-1 15,0 0-6-15,0 0 5 16,0 0 1-16,0 83 0 0,6-64 1 16,3 1-1-16,6 3 6 15,0 1-6-15,1-2 0 16</inkml:trace>
  <inkml:trace contextRef="#ctx0" brushRef="#br0" timeOffset="433177.2012">2047 17670 143 0,'0'0'153'0,"0"0"52"16,0 0-39-16,0 0-44 15,-57-82-22-15,45 65-18 16,3 0-19-16,3 1-17 16,0 2-4-16,2 0-9 15,-1 2-7-15,2 2 12 16,0 1 5-16,0 5 31 15,0 1-9-15,0 3-34 16,3 0-11-16,-3 0-13 16,3 0-5-16,0 8-1 0,-3 11 0 15,3 9-1-15,0 6 0 16,0 10 1 0,0 4 0-16,9 3 13 0,2 1-6 15,2 0-8-15,-1-5 3 16,3-1-2-16,-3-6 0 15,0-7 6-15,-2-4-7 16,-4-7-1-16,0-7-23 16,-3-6-54-16,-3-9-68 15,0-22 40-15,0-10 15 16,-4-9-312-16</inkml:trace>
  <inkml:trace contextRef="#ctx0" brushRef="#br0" timeOffset="433537.6998">1966 17478 517 0,'0'0'264'16,"0"0"-118"-16,0 0-10 16,-55-99 10-16,40 74-55 15,0 6-41-15,9 7-23 16,0 6-12-16,6 4-15 16,0 2-61-16,0 2-112 15,9 14 23-15,22 10 24 16,-2-2-60-16,-4-3-228 0</inkml:trace>
  <inkml:trace contextRef="#ctx0" brushRef="#br0" timeOffset="433897.0871">2491 18010 713 0,'0'0'253'16,"0"0"-68"-16,0 0 8 0,0 0-93 15,0 0-59-15,0 0-2 16,0 0-10-16,0 0-9 16,0 0-4-16,0-3 12 15,2 0 10-15,-2-6 16 16,0-3 4-16,0-8-11 16,0-7-41-16,0 2-5 15,0 2-1-15,0 9-1 16,0 7-49-16,0 5-58 15,0 2-62-15,1 9-145 0,4 7 51 16,-2 0-128-16</inkml:trace>
  <inkml:trace contextRef="#ctx0" brushRef="#br0" timeOffset="434272.093">2667 17687 932 0,'0'0'127'0,"0"0"-79"16,0 0-16-16,0 0-24 15,0 0-7-15,0 0 0 16,0 0 14-16,63-40 4 0,-42 19 7 16,7-4-3-16,-4-8-13 15,1-1-4-15,-8 0-6 16,-7 2 0-16,-10 2 10 15,0 4-10-15,-16-2-19 16,-6 9 19-16,-4 6 20 16,-1 10 49-16,0 3-35 15,-1 10-18-15,1 13-16 16,2 7 0-16,7 6 0 16,3 4 2-16,6-1 15 15,9 1 5-15,0-1 4 16,3-1-9-16,16 1-4 15,1-9-11-15,5 0-2 16,-1-7-1-16,6-8-13 16,-2-6 14-16,5-9 30 0,3 0 18 15,4-14-17-15,5-9-31 16,1-7-58-16,20-13-150 16,-11 6-106-16,-6 5-456 0</inkml:trace>
  <inkml:trace contextRef="#ctx0" brushRef="#br0" timeOffset="434650.1883">3319 17591 1031 0,'0'0'242'0,"0"0"-67"16,0 0-66-16,0 0-40 15,0 0-33-15,0 0-36 16,0 0 0-16,-46-69-10 0,46 59-19 15,0 3-50-15,-3 7-62 16,3 4-159-16,-3 9-218 0</inkml:trace>
  <inkml:trace contextRef="#ctx0" brushRef="#br0" timeOffset="435889.5969">1638 16993 360 0,'0'0'161'0,"0"0"44"0,0 0-47 16,0 0-56-16,0 0-42 15,0 0-16-15,0 0 3 16,-5-3-21-16,5 3-12 16,0 3-8-16,0 9-6 15,0 5 0-15,0 5 0 16,0 3 0-16,0 0-1 15,2 2 1-15,-2-3-1 0,0-1 1 16,0-4 1-16,0-2-1 16,0-4-8-16,0-9-1 15,-6-4 9-15,0 0 1 16,-6-14-1-16,3-9-8 16,-3-3-13-16,6-1 19 15,3 1 1-15,3 9 1 16,0 8 0-16,12 2 0 15,6 4-7-15,6 3 7 16,4 0 0-16,-1 0-6 16,-2 3 6-16,-5 8-13 15,-4 4-2-15,-1 0-3 16,-6 4 12-16,-6 4 0 16,-3-1 6-16,0-1 2 15,-15-1 7-15,-6-1-8 0,-1-5 16 16,-8-4 9-16,2-5-10 15,-1-5 0-15,4 0-1 16,5-5 17-16,7-8 17 16,9-4-26-16,4-3 9 15,0-1-13-15,13-1-18 16,5-1 1-16,4 1-2 16,-2 10-2-16,-1 2-5 15,-1 7-9-15,-6 3-12 16,2 0-32-16,-6 13-8 15,-2 4 14-15,-6 13-44 0,0-1-45 16,0-8-191-16</inkml:trace>
  <inkml:trace contextRef="#ctx0" brushRef="#br0" timeOffset="437073.944">3279 17472 674 0,'0'0'163'15,"0"0"-29"-15,0 0-70 16,0 0-42-16,0 0-15 16,0 0 6-16,0 0-4 15,0 0 4-15,0 0-2 16,0 0 2-16,-3 6 9 15,-9 1-9-15,0 3-7 16,-6 0 4-16,-1-5-3 16,1 0-5-16,0-3 5 0,6-2-7 15,3 0 10-15,5 0 7 16,4 0 8-16,0 0 8 16,4-2-33-16,8-3 0 15,9 3-6-15,0-1 4 16,7 3-10-16,-1 0 5 15,-3 3-14-15,-6 6-19 16,-3 8-6-16,-8 3 5 16,-4 0 11-16,-3 1 11 0,-3-1 9 15,-15-5 10-15,-1-5 11 16,-8-7 7 0,2-3-2-16,-5 0-3 0,7-6-6 15,4-8-1-15,10-1 7 16,6 1-4-16,3-2-9 15,6 2-7-15,9 4 6 16,4 3-5-16,-5 4-4 16,2 3 4-16,-7 0-33 15,-1 0-11-15,-5 3-31 16,-3 7 3-16,0 4 40 16,-3-1-40-16,-5-3-183 0</inkml:trace>
  <inkml:trace contextRef="#ctx0" brushRef="#br0" timeOffset="437905.167">2478 17945 388 0,'0'0'103'16,"0"0"-66"-16,0 0 5 0,0 0 45 16,0 0-31-1,0 0-14-15,0 0 10 0,-36-80-9 16,36 63-1-16,0-1 11 15,0 6-1-15,0-1-23 16,0 6-8-16,0 4-8 16,0 3-13-16,0 0-8 15,0 0 0-15,0 10-11 16,-3 10 19-16,-6 3 1 16,-4 6 11-16,1-2-12 15,-2-5 1-15,4-7 15 16,1-11 22-16,1-4 8 15,2 0 6-15,-4-14-1 16,4-3-35-16,3-6-16 0,0 4 1 16,3 5 2-16,0 1 2 15,0 3-5-15,3 4-9 16,6 5-1-16,4 1-6 16,-5 0-5-16,1 1 12 15,1 9-14-15,-4 6-2 16,-3 1 2-16,-3 5 13 15,0-1 3-15,0 0 6 16,-6-1-12-16,-7-3 4 16,-2-6 6-16,-3-2 3 15,3-9 0-15,-1 0 9 16,2-3-8-16,7-11 12 16,7-2-12-16,0 0 6 15,7-2-6-15,8 3-1 16,3 5 0-16,-3 3 2 0,3 3-2 15,-6 4-7-15,-2 0 0 16,-1 7-38-16,-9 20-59 16,0 0-49-16,0-5-160 15</inkml:trace>
  <inkml:trace contextRef="#ctx0" brushRef="#br0" timeOffset="438642.5899">3452 17733 363 0,'0'0'97'0,"0"0"0"0,0 0 35 16,0 0-19-1,0 0-2-15,0 0 11 0,0 0-5 16,-28 0-59-16,8 0-18 15,-7 8-17-15,-4 7 8 16,-9 8-5-16,-2 7-13 16,-10 10-6-16,-6 8-7 15,-3 6 0-15,-8 2 7 16,-16 10-1-16,9-8 10 16,-5 1 16-16,2 2-6 15,18-8-14-15,-5 0 2 16,8-1-1-16,12-11-12 15,13-8 0-15,11-10 0 16,8-7 4-16,5-11-4 16,6 0-1-16,3-2 0 0,0-3 0 15,0 0 0-15,0 0 0 16,0 0-1-16,0 0-19 16,0 0-1-16,0 0-8 15,0 0-23-15,0 0-13 16,0 0-5-16,0 0-3 15,0 0-42-15,12 0-70 16,2 0 6-16,-1-6-63 0</inkml:trace>
  <inkml:trace contextRef="#ctx0" brushRef="#br0" timeOffset="445308.6962">14837 11728 385 0,'0'0'42'0,"0"0"-29"16,0 0-12-16,0 0-1 15,0 0-4-15,-94-3-99 16,65 18-70-16,0-1 15 0</inkml:trace>
  <inkml:trace contextRef="#ctx0" brushRef="#br0" timeOffset="447166.6571">5936 16263 67 0,'0'0'96'15,"-85"32"-12"-15,40-9-34 16,-1 1 14-16,9-1-44 0,1-2 23 15,3 1-18 1,3-2-11-16,5 3-4 0,-2-4-10 16,-7 8-19-16,4-7-75 15,6-3-127-15</inkml:trace>
  <inkml:trace contextRef="#ctx0" brushRef="#br0" timeOffset="448349.2416">4174 17860 159 0,'0'0'141'16,"0"0"-70"-16,0 0-31 15,0 0-28-15,0 0 31 16,0 0 34-16,0 0 12 16,-16-42-7-16,14 42-17 15,2 0-21-15,-1 0-18 16,1 0-18-16,-2 0 2 16,2 0-9-16,0 0 0 0,0 0 9 15,0 0 4-15,0 0 7 16,0 0 10-16,0 0 10 15,0 0-1-15,0 0-2 16,0 0-21-16,0 0-2 16,0 1-5-16,0-1 1 15,0 0-9-15,0 0-2 16,0 0 0-16,0 0-12 16,0 0-29-16,0 0-70 15,0 6-88-15,0-1-130 16,3 3 68-16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27T05:19:49.4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753 17534 416 0,'0'0'0'16,"9"86"-13"-16,0-36 13 15,-3 2 1-15,-3-8-1 0,3-8 0 16,-6 4 0-16,0-12-32 16,-9-8-228-16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28T06:02:33.0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15672 11932 1515 0,'0'0'211'15,"0"0"-163"-15,0 0-48 16,0 0-42-16,0 0-245 15,0 0-277-15,0 0-20 0</inkml:trace>
  <inkml:trace contextRef="#ctx0" brushRef="#br0" timeOffset="7937.5896">25755 11678 1515 0,'0'0'205'0,"0"0"-152"15,0 0-53-15,0 0-63 16,0 0-231-16,0 0-200 16,0 0 152-16</inkml:trace>
  <inkml:trace contextRef="#ctx0" brushRef="#br0" timeOffset="10515.7588">29064 11764 1224 0,'0'0'217'0,"0"0"-158"16,0 0-59-16,0 0-147 15,0 0-232-15,0 0 113 0,0 0-226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28T06:06:23.9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21589 4960 1079 0,'0'0'112'0,"0"0"-102"15,0 0-10-15,0 0 26 16,0 0-10-16,0-27 14 16,0 24 4-16,0 0-10 15,0 0-3-15,0 3-4 16,0 0-4-16,0 0 0 16,0 0-6-16,0 0 2 15,0 0-9-15,0 0 0 16,0 0 9-16,0 0 4 15,0 0-7-15,0 0-5 0,0 0-1 16,0 2 0-16,0 11-9 16,0 11 9-16,-1 9 6 15,-5 10 13-15,1 3 11 16,-2 3-7-16,4-6-1 16,0-2 1-16,0-5-12 15,2 0-3-15,1-3-6 16,0-3 4-16,0 2-6 15,0-4 1-15,-2-6 1 16,2 1-2-16,0-6 1 16,0-6-1-16,0-4-27 15,0-4-35-15,-1-3-17 16,1 0-19-16,-9-1-49 0,0-10-119 16,1-2-327-16</inkml:trace>
  <inkml:trace contextRef="#ctx0" brushRef="#br0" timeOffset="296.8864">21376 5287 978 0,'0'0'142'0,"0"0"-100"16,0 0 14-16,0 0-8 15,0 0-2-15,0 0-22 16,0 0-16-16,2 0-2 0,2 0 17 15,5 2 6-15,1 9 3 16,6 5-3-16,3 3-7 16,5 2-10-1,-5 2-2-15,7 0-9 0,-4-2 0 16,2 0 0-16,-5-4-1 16,3-2-10-16,-1-3-28 15,-1-5-47-15,2-4-36 16,2-3-9-16,12-9-36 15,-5-9-83-15,-3-5-324 0</inkml:trace>
  <inkml:trace contextRef="#ctx0" brushRef="#br0" timeOffset="515.6459">21900 5264 578 0,'0'0'321'0,"0"0"-214"0,0 0-5 15,0 0-28 1,0 0-28-16,0 0-28 0,0 0-18 15,-22 15 0-15,5 6 46 16,-4 4 22-16,-1 3-9 16,-1 2-22-16,1-3-11 15,0-2-12-15,4-2-5 16,-2-2-8-16,3-2 8 16,-2-4-9-16,-9-4-34 15,6-4-91-15,1-7-251 0</inkml:trace>
  <inkml:trace contextRef="#ctx0" brushRef="#br0" timeOffset="1750.0398">19920 4147 1111 0,'0'0'194'0,"0"0"-177"0,0 0-2 15,0 0-15-15,0 0 38 16,0 0 1-16,0 0-9 15,0-7 5-15,0 7 3 16,0 0 7-16,-2 0-23 16,2 0-5-16,-1 0-11 15,-2 0-6-15,-4 1-1 16,-5 14-16-16,-9 6 17 16,-3 8 33-16,-10 7-11 15,1 6-4-15,2 0-5 16,1 0-12-16,5-3 8 15,6-5-9-15,6-8 0 16,6-3-1-16,-1-6-1 16,6-6-22-16,1-5-34 15,1 0-12-15,0-6-10 0,0 0 16 16,0-23-24 0,11-6-119-16,-1-4-666 0</inkml:trace>
  <inkml:trace contextRef="#ctx0" brushRef="#br0" timeOffset="2015.6809">19689 4174 649 0,'0'0'182'0,"0"0"-107"15,0 0 106-15,0 0 5 16,0 0-62-16,0 0-42 16,0 0-37-16,-9-23-45 15,9 23-4-15,6 6-27 16,1 8 31-16,7 8 3 15,-1 7 16-15,6 5 0 0,4 2-1 16,-5 1-7-16,3-2-9 16,-2-2-1-1,1-2 8-15,-4-3-9 0,-1-3 1 16,-2-2-1-16,-2-4-25 16,-5-4-35-16,-3-4-40 15,-3-8-77-15,0-3-95 16,0 0-56-16</inkml:trace>
  <inkml:trace contextRef="#ctx0" brushRef="#br0" timeOffset="2343.7877">19460 4333 854 0,'0'0'147'0,"0"0"-109"16,0 0 7-16,0 0 33 15,0 0 54-15,0 0-11 16,0 0-52-16,9-4-50 16,14 4 65-16,10 0-51 15,6 0-4-15,13 0-2 16,3 0-7-16,1 0-7 16,1 0 11-16,2 0-13 15,-7 0 2-15,-7 0-3 0,-2 0-9 16,-12 0-1-1,-6 0 9-15,-5 0-9 0,-5-3-7 16,-6 2-24 0,-9 1-55-16,0 0-135 0,-3 0-336 15,-10 0-222-15</inkml:trace>
  <inkml:trace contextRef="#ctx0" brushRef="#br0" timeOffset="2953.1657">20599 4195 861 0,'0'0'176'0,"0"0"-175"16,0 0 6-16,0 0-6 15,0 0-1-15,0 0-8 16,0 0 7-16,-2 7-7 15,-4-4 8-15,1-2 6 16,2 2 26-16,-4-3 10 16,6 0 16-16,-1 0 27 15,2 0 11-15,0 0-25 16,0-2-25-16,0-3 1 16,10 1-28-16,-2-2 21 0,3 2-11 15,-1 1-21-15,4 2-8 16,-5-1 0-16,-2 2-1 15,2 0-12-15,-3 0-58 16,-2 3-41-16,-2 7-39 16,-2 15-9-16,-11-1-86 15,-3 0-385-15</inkml:trace>
  <inkml:trace contextRef="#ctx0" brushRef="#br0" timeOffset="3296.9209">20609 4604 712 0,'0'0'61'0,"0"0"-40"16,0 0-1-16,0 0-5 16,0 0-6-16,0 0 1 15,0 0 52-15,-23 9-12 16,13-9-15-16,3-2 17 15,2-3-9-15,5 1 85 16,0 1-28-16,3 0-39 16,13 1 0-16,3 0-43 15,5 0-10-15,-5 1-7 16,2 1 8-16,-3 0 5 16,-9 0-14-16,-3 0 0 0,-6 0-11 15,0 0-12 1,0 0-57-16,-2 0 3 0,-5-2-20 15,-2-3-24-15,-1-1-105 16,5 0-140-16</inkml:trace>
  <inkml:trace contextRef="#ctx0" brushRef="#br0" timeOffset="5078.2454">21467 4098 861 0,'0'0'105'15,"0"0"-31"-15,0 0-6 16,0 0-44-16,0 0-15 16,0 0-2-16,0 0 1 15,-63-28 0-15,51 28 1 16,-4 4 4-16,-3 11 3 15,-1 9-15-15,0 9 19 0,-6 8 2 16,7 6-8-16,-2 7 1 16,10 0-15-1,7-4 0-15,4-3 0 0,4-6 13 16,13-7 6-16,4-3-4 16,2-9 2-16,-1-5-10 15,0-5 6-15,2-6 0 16,-8-6-11-16,2 0 4 15,-3-5-6-15,-2-12 0 16,-1-7-34-16,2-5-2 16,-5-4 36-16,0-2 6 15,4 0 20-15,1 3 23 16,-1 6 21-16,2 2-5 16,3 4-27-16,1 3-7 15,5 3-15-15,3 1-15 0,3 3-1 16,1 2-1-16,2 2 0 15,0 2-37-15,-5 3-38 16,-4 1-49-16,-12 0-89 16,-6 4-156-16,-6 3-230 0</inkml:trace>
  <inkml:trace contextRef="#ctx0" brushRef="#br0" timeOffset="5296.962">21502 4303 773 0,'0'0'347'0,"0"0"-268"0,0 0-51 16,0 0-28 0,0 0 0-16,0 0 42 0,0 0 33 15,62 82-24-15,-41-52-32 16,-3 1-9-16,-2 1-9 16,-2 0 0-16,-2-4-1 15,-2-2 0-15,-2-4-55 16,0-6-44-16,8-11-24 15,-2-3-224-15,3-2-326 0</inkml:trace>
  <inkml:trace contextRef="#ctx0" brushRef="#br0" timeOffset="5546.9536">22344 4150 1119 0,'0'0'40'15,"0"0"-40"-15,0 0-26 16,0 0 21-16,0 0 5 16,0 0 57-16,-74 103-12 15,46-67 12-15,-1 4-25 16,1-1-8-16,1 0-8 16,3-1-14-16,0-2 4 15,0-3-6-15,5-2 0 16,-1-6-4-16,3-6-62 15,-1-9-52-15,3-7-98 16,3-3-58-16</inkml:trace>
  <inkml:trace contextRef="#ctx0" brushRef="#br0" timeOffset="5796.9869">22021 4177 1144 0,'0'0'120'15,"0"0"-120"-15,0 0-11 16,0 0 10-16,0 0 1 16,0 0 65-16,0 0-9 15,49 97-6-15,-34-59-18 16,6 3-9-16,-6 0-4 16,2-1-13-16,0-3-4 15,1-1 6-15,-3-5-8 16,1-6-5-16,-1-6-53 0,14-11-103 15,-9-5-143-15,3-3-89 0</inkml:trace>
  <inkml:trace contextRef="#ctx0" brushRef="#br0" timeOffset="6281.3532">22823 4092 1109 0,'0'0'225'16,"0"0"-173"-16,0 0-39 16,0 0-13-16,0 0 6 15,-86-8-2-15,56 27 19 0,0 9-8 16,3 9-2-16,5 8-13 16,6 5 6-16,6 2-6 15,7-1 2-15,3-2 5 16,0-5-7-16,16-5 10 15,-2-6-9-15,3-8 11 16,-2-8 1-16,-3-6-4 16,-2-5-9-16,-3-6 0 15,2 0 12-15,2-16-12 16,5-9-5-16,3-10-1 16,0-8-5-16,1 0 11 15,-1 0 10-15,0 7 39 0,2 8 43 16,-8 5-26-16,5 7-33 15,-1 4 4 1,3 1-12-16,6-1-11 0,3 2-3 16,6 0-4-16,2 2-1 15,2-1-5-15,-2 2 0 16,-8 3 0-16,-5 1-1 16,-11 2-16-16,-7 1-79 15,-6 0-108-15,0 1-54 16,-12 8-19-16,-5-1-237 0</inkml:trace>
  <inkml:trace contextRef="#ctx0" brushRef="#br0" timeOffset="6500.0963">22823 4281 622 0,'0'0'257'0,"0"0"-168"15,0 0-43-15,0 0 26 16,0 0 37-16,41 74 4 15,-24-47-35-15,1 3-26 16,-1 0-24-16,-4-2-20 16,-2-1 0-16,-4-3 0 15,1-4-8-15,0-4-12 16,8-3-70-16,-3-4-91 16,0-8-317-16</inkml:trace>
  <inkml:trace contextRef="#ctx0" brushRef="#br0" timeOffset="6781.3511">23304 4353 1026 0,'0'0'80'16,"0"0"-79"-16,0 0 38 15,0 0 49-15,0 0 64 16,0 0-43-16,110 10-33 15,-59-10-37-15,4 0-4 16,5 0-9-16,-6 0-11 16,1-2-14-16,-3 0 14 15,-7-1-5-15,-4 0-3 16,-8 2-6-16,-9-2-1 16,-7 2-12-16,-7-2-20 15,-4 1-33-15,-3 0-33 16,-3-7-67-16,0 2-87 0,0-3-238 0</inkml:trace>
  <inkml:trace contextRef="#ctx0" brushRef="#br0" timeOffset="7046.9943">23848 4154 208 0,'0'0'754'0,"0"0"-672"15,0 0-53-15,0 0 7 16,0 0-4-16,0 0-32 0,0 0 40 15,29 37 44 1,-13-12-7-16,2 5-25 0,0 2-26 16,-5 3-16-16,-1 1-10 15,-6-1 0-15,-4-2 0 16,-2-2 0-16,-8-3-16 16,-13-3 15-16,-5-2-54 15,-7-4-31-15,0-3 11 16,2-6 3-16,4-9-37 15,10-1-63-15,8 0-57 0</inkml:trace>
  <inkml:trace contextRef="#ctx0" brushRef="#br0" timeOffset="7640.7429">24664 4093 570 0,'0'0'885'15,"0"0"-859"-15,0 0-26 16,0 0-9-16,0 0 9 16,0 0 0-16,-89 5 0 15,54 15 2-15,-2 10 13 16,-1 7-14-16,3 7 0 15,5 2 0-15,8 4-1 16,9-2 1-16,3-2 12 0,10-4 2 16,0-2-8-1,7-6-1-15,9-5-4 0,2-4-2 16,3-8 0-16,1-6-2 16,-1-7 1-16,3-4 1 15,0-3 0-15,-1-16 0 16,2-11-49-16,-3-8-31 15,-3-3 0-15,-2 1 80 16,-6 7 6-16,-3 7 65 16,-4 9-12-16,0 7-5 15,-4 5-23-15,0 1-11 16,0 1-10-16,3 0-4 0,1 2 14 16,2-2 15-1,1 0-8-15,-1 0-3 16,3 0 13-16,5 2-9 0,2-2-17 15,6 2-9-15,7-1-1 16,2 2 0-16,7-1 0 16,2-1 1-16,0 1-1 15,-1-1-1-15,-5 1 2 16,-5 0-2-16,-12-1-27 16,-6 2-59-16,-8-1-64 15,-3-1-71-15,-6 2-117 16,-9-1-504-16</inkml:trace>
  <inkml:trace contextRef="#ctx0" brushRef="#br0" timeOffset="7890.7432">24738 4331 848 0,'0'0'149'0,"0"0"-13"16,0 0-39-16,0 0-55 15,0 0-42-15,0 0 26 16,0 0 34-16,-5 86 18 16,5-53-20-16,0 3 0 15,2-1 8-15,4-1-31 16,1-5-15-16,-3-2-12 16,-1-2-1-16,0-2-7 15,-3 3-58-15,0-6-95 0,0-7-205 0</inkml:trace>
  <inkml:trace contextRef="#ctx0" brushRef="#br0" timeOffset="13000.2132">22541 3216 861 0,'0'0'0'0,"0"0"0"16,0 0 26-16,0 0-5 15,0 0-3-15,0 0 6 0,15-3 14 16,-13 2-18-1,4 1 3-15,-6 0 0 0,0-2 3 16,0 2 12-16,0 0-21 16,0 0 14-16,0 0 12 15,0-1-2-15,0 1-18 16,0-2-6-16,0 1-8 16,0-2 5-16,0 2 14 15,0 1 5-15,0 0 2 16,0 0 0-16,0 0-3 15,0 0-3-15,0 0-16 16,0 0-3-16,3 0-10 0,-3 0-10 16,4 5-6-1,1 9 8-15,2 7-5 0,-1 6 3 16,3 4 9-16,-2 2 0 16,0-1-1-16,-1-1 2 15,-2-6-1-15,-1-2 1 16,-3-7-16-16,1-6 15 15,-1-5-15-15,0-2 11 16,0-3 5-16,2 0 10 16,1 0 37-16,1-5 43 15,4-15-9-15,3-12-59 16,5-7-15-16,3-5-7 16,1 2 1-16,0 7 4 15,-4 11 3-15,-5 10-7 16,-5 8-1-16,-3 6-1 0,-1 0-20 15,-1 4-4-15,1 16-10 16,-1 8 11-16,1 8-5 16,-1 4 11-16,2 2 9 15,0-3-2-15,0-6 10 16,0-7-8-16,1-9 9 16,0-6 1-16,-1-5 8 15,0-5-3-15,0-1 12 16,4-1 28-16,2-18 19 15,4-10-46-15,8-9-16 16,1-8-2-16,4 0 5 16,-4 5-6-16,-2 10 1 15,-5 10 5-15,-2 5-6 16,-5 7 0-16,-4 3-1 16,-1 3 0-16,-1 3 0 0,-1 0-15 15,-1 0-9-15,0 14-20 16,3 7 13-16,-2 11 13 15,2 4 18-15,0 5 0 16,0 0-6-16,0-1 7 16,2-4-2-16,-1-5-36 15,1-4-21-15,1-7-14 16,1-6-27-16,4-8-26 16,16-6-13-16,-1-13 6 15,3-7-232-15</inkml:trace>
  <inkml:trace contextRef="#ctx0" brushRef="#br0" timeOffset="13656.472">23377 3249 902 0,'0'0'136'0,"0"0"-83"15,0 0 65-15,0 0-50 16,0 0-38-16,0 0-23 16,0 0-7-16,-88 3-8 15,57 24 7-15,-1 4 0 16,5 4 0-16,11 0 1 15,7-3 0-15,9-5 8 16,0-3-7-16,15-6 5 16,6-6 0-16,4-5 7 15,8-7 3-15,3 0 3 16,-2-9-9-16,0-14 3 0,-1-8-4 16,-3-6-2-16,-3-2 0 15,-8 2-7-15,-5 11 2 16,-8 7 14-16,-5 11-5 15,-1 5-11-15,0 3-36 16,0 0-10-16,-6 11 28 16,2 8 18-16,1 2 0 15,3 3-1-15,0 1 1 16,0-1-15-16,3-2-1 16,9-3-5-16,4-5-24 15,2-5 17-15,6-6 17 16,3-3 5-16,2-3-9 15,0-16-35-15,-1-8 3 16,-1-5 18-16,-4-6-7 16,-4-4 13-16,-4 0-7 0,-3 7 30 15,-6 9 68-15,-5 10 17 16,-1 9 6-16,0 5-63 16,0 2-28-16,0 0-26 15,0 15 8-15,-6 7 11 16,0 12 7-16,-1 7 8 15,4 8 8-15,-2 5-1 16,2 1-5-16,2 3-9 16,-2-1 0-16,3-4-1 15,0-4 1-15,0-4-1 16,0-6-1-16,1-7-20 16,4-7-4-16,-2-9-24 15,1-10-28-15,4-13-40 0,-7-15 33 16,2-9-615-16</inkml:trace>
  <inkml:trace contextRef="#ctx0" brushRef="#br0" timeOffset="13906.4557">23833 3169 1096 0,'0'0'127'0,"0"0"-95"16,0 0 1-16,0 0-5 15,0 0-28-15,0 0 0 16,93-45-19-16,-73 66-3 15,-4 7 5-15,-4 6 16 16,-5 3 1-16,-7-2-10 16,0-1-18-16,-3-6-4 0,-13-5-20 15,-7-6 31-15,-1-6 18 16,-6-4 3-16,1-7 10 16,-3 0-10-16,8-8 0 15,7-9-51-15,17-6-108 16,0 3-26-16,10 5-99 0</inkml:trace>
  <inkml:trace contextRef="#ctx0" brushRef="#br0" timeOffset="14406.4665">24189 3163 776 0,'0'0'339'15,"0"0"-267"-15,0 0-32 16,0 0-40-16,0 0-4 15,0 0 4-15,-28 72 32 16,17-29-6-16,0 7-3 16,7 4-7-16,-4 0-1 15,7 1-4-15,1-4-9 16,0-2 9-16,0-5-11 16,1-6 0-16,4-9-37 15,-2-6-20-15,-2-9-8 16,-1-8-31-16,0-6-22 15,0-11 46-15,0-19-203 16,0-12 1-16,0-21 38 16,0-21 220-16,0 5 16 15,2 10 197-15,4 12-2 0,0 22 66 16,1 2-1 0,2 5-59-16,0 12-69 0,2 4-68 15,5 6-42-15,2 4-21 16,6 2 0-16,4 0-1 15,0 2-8-15,-1 14 2 16,-5 5-6-16,-5 4-10 16,-5 2 12-16,-8 2-19 15,-4-3-20-15,-3-2-25 16,-11-4 3-16,-10-4 49 16,0-5 11-16,-2-4 10 15,-1-7-38-15,4-2-89 0,8-11-70 16,1-6-183-16</inkml:trace>
  <inkml:trace contextRef="#ctx0" brushRef="#br0" timeOffset="14656.4687">24556 3152 1035 0,'0'0'104'16,"0"0"-70"-16,0 0-21 15,0 0-7-15,0 0 25 16,0 0 16-16,-19 87-5 16,13-50-5-16,2 1-5 15,1 2-11-15,3 0-19 0,0-4 11 16,0 0-13-16,0-7-16 16,0-5-58-16,2-7-32 15,8-13-41-15,-4-4-90 16,3 0-165-16</inkml:trace>
  <inkml:trace contextRef="#ctx0" brushRef="#br0" timeOffset="14828.3804">24618 3021 1215 0,'0'0'142'0,"0"0"-95"15,0 0 91-15,0 0-55 16,0 0-53-16,0 0-30 15,0 0-13-15,36-65-57 0,-24 65-21 16,0 17-107-16,-3 34 6 16,-8-4-42-16,-1 2-113 0</inkml:trace>
  <inkml:trace contextRef="#ctx0" brushRef="#br0" timeOffset="15250.2229">24687 3284 54 0,'0'0'834'16,"0"0"-704"-16,0 0 39 15,0 0-72-15,0 0-40 16,0 0-22-16,0 0-27 16,54-2-8-16,-41 16 0 15,0 4 0-15,1 5 6 16,-4 2-6-16,-2 2 1 16,-2-3-1-16,-5-1-1 15,2-8 0-15,-3-3-15 0,0-8 5 16,0-3 11-16,0-1 16 15,0 0 47-15,4-7 35 16,9-14-3-16,6-13-79 16,8-7-16-16,7-4 0 15,3 1-1-15,-1 10-10 16,-4 9 11-16,-6 11-2 16,-8 9-5-16,-6 5-7 15,-6 0-10-15,-3 5 5 16,-1 13-10-16,-2 7 10 0,0 5 12 15,0 4 6 1,0 1 1-16,-2-2-1 0,1-4 1 16,1-2 0-16,0-2 0 15,0-7-28-15,4-4-33 16,8-5-42-16,18-9-75 16,-2 0-66-16,2-11-474 0</inkml:trace>
  <inkml:trace contextRef="#ctx0" brushRef="#br0" timeOffset="15797.1302">25550 3195 618 0,'0'0'531'0,"0"0"-481"16,0 0-49-16,0 0-1 0,0 0 0 16,-110 25 0-16,77-7 0 15,7 5-1-15,7 1 1 16,8 0-7-16,9-2 7 15,2-1 0-15,3-5 28 16,10-3-9-16,3-6 1 16,1-6-1-16,0-1 2 15,2-5 0-15,2-14-1 16,-3-6-8-16,3-6 5 16,-5-3-4-16,1 4-1 15,-5 6 5-15,-4 9 18 16,-5 8-15-16,0 6-20 15,-3 1-10-15,3 1-12 16,0 16 4-16,1 8 2 0,-1 10-2 16,0 8 12-1,-2 6-3-15,1 3 0 0,-2 3-1 16,1 0-7-16,-1-1-24 16,0-4 6-16,0-7 2 15,-9-5 11-15,-5-7-9 16,-6-7 16-16,-6-7 15 15,-3-7 2-15,-3-9 16 16,2-1-5-16,5-12 22 16,7-14 29-16,8-10-8 15,10-8-22-15,0-2-23 16,14 1 4-16,12 11-4 0,5 8-11 16,5 10-10-16,4 10-3 15,5 5 7-15,0 1-5 16,1 0-56-16,-4 7-20 15,13-1-42-15,-12-2-142 16,-7-2-420-16</inkml:trace>
  <inkml:trace contextRef="#ctx0" brushRef="#br0" timeOffset="16812.752">26486 2551 922 0,'0'0'104'0,"0"0"-69"15,0 0-28-15,0 0-1 16,0 0 1-16,0 0-6 16,0 0-1-16,-6 20 0 15,-10 11 0-15,-14 24 27 16,-14 27 22-16,-12 22 4 15,-7 5-14-15,4-11-9 16,12-21 18-16,12-24-12 16,10-10-10-16,0-4-10 15,-3 8 2-15,-2 5-17 0,-3 6 6 16,3-3-6-16,5-3 0 16,3-3-1-16,7-2 0 15,4-5-1-15,4-4-14 16,5-5-4-16,2-8-28 15,0-4-42-15,5-5 21 16,14-7-117-16,-1-5-3 16,-1-4-103-16</inkml:trace>
  <inkml:trace contextRef="#ctx0" brushRef="#br0" timeOffset="17265.8731">26829 3014 696 0,'0'0'80'0,"0"0"-59"16,0 0 32-16,0 0 11 16,0 0-4-16,-85-26-6 15,67 26-21-15,0 0-1 16,3 13-8-16,1 6 1 0,0 6 18 16,1 10-9-16,1 8 2 15,3 6 3-15,3 4 7 16,1 6-15-16,2 1-9 15,3-1-8-15,0-2 1 16,0-4-14-16,0-3 0 16,0-8 0-16,0-6 2 15,0-9-3-15,0-5-28 16,0-11-30-16,-1-7-79 16,-11-7-98-16,0-14 51 15,2-6-502-15</inkml:trace>
  <inkml:trace contextRef="#ctx0" brushRef="#br0" timeOffset="17437.8824">26502 3367 58 0,'0'0'922'0,"0"0"-831"15,0 0 29-15,0 0-21 16,0 0-31-16,0 0-35 16,89-43-20-16,-39 33-7 15,7 2-5-15,7 0-1 16,2-1-6-16,-4 1-107 15,-3 1-84-15,-7-1-37 16,-15 6-76-16,-15-1-177 0</inkml:trace>
  <inkml:trace contextRef="#ctx0" brushRef="#br0" timeOffset="17844.0124">27052 3244 712 0,'0'0'149'0,"0"0"30"15,0 0-69-15,0 0-52 16,0 0-21-16,0 0-37 15,0 0 0-15,0 20-1 16,4 4 1-16,-4 8 7 16,0 5-6-16,0 2-1 15,0 1 3-15,0-3 1 16,3-5-4-16,1-5 0 16,2-6 0-16,2-6 0 15,4-6 1-15,0-6-1 16,5-3 6-16,5-3-5 15,1-17-1-15,4-10-8 16,0-6 7-16,1-8-10 16,-1-1 2-16,-6 4 9 0,-2 8 7 15,-8 12 21-15,-6 12 2 16,-4 6-7-16,-1 3-23 16,0 3-13-16,-1 15-3 15,-10 9 14-15,0 8 2 16,-2 6 8-16,3 1 2 15,1 0-10-15,0-2 1 16,4-3-1-16,4-5 0 16,1-5 0-16,0-6-33 15,3-10-66-15,9-5-111 16,1-6-135-16</inkml:trace>
  <inkml:trace contextRef="#ctx0" brushRef="#br0" timeOffset="18297.1547">27530 3295 827 0,'0'0'362'16,"0"0"-300"-16,0 0-11 15,0 0-32-15,0 0 1 16,0 0-19-16,0 0-1 16,35 30 1-16,-29-4 0 15,-3 5 21-15,0 1-14 16,-2 4-8-16,2-5 0 15,-2-3 0-15,-1-7-1 16,0-8-1-16,0-4-22 0,0-8-10 16,0-1 34-1,0 0 5-15,0-17 47 0,10-10-35 16,5-11-4-16,7-7 2 16,5-3-6-16,4 4 8 15,0 6 21-15,-2 11-11 16,-4 10-12-16,-5 7-8 15,-4 7-7-15,-7 3 0 16,-3 0-16-16,0 15 0 16,-6 7-11-16,0 8 27 15,0 5 8-15,0 4-6 16,0-3 4-16,0 1-5 16,0-3 0-16,0-6 1 0,0-3-2 15,0-5 0 1,0-5-28-16,18-8-62 0,-1-4-131 15,3-3-172-15</inkml:trace>
  <inkml:trace contextRef="#ctx0" brushRef="#br0" timeOffset="18547.1414">28275 3261 1060 0,'0'0'98'0,"0"0"-46"15,0 0-27-15,0 0-15 16,-93-13 4-16,54 27 17 0,2 10-2 16,4 7 7-16,9 6 5 15,11 3 15-15,10 0-9 16,3 1-18-16,10-1-16 16,10-5-13-16,4-3-2 15,3-6-27-15,2-9-40 16,13-17-81-16,-6 0-100 15,0-10-664-15</inkml:trace>
  <inkml:trace contextRef="#ctx0" brushRef="#br0" timeOffset="18812.7702">28664 3017 1020 0,'0'0'179'16,"0"0"-130"-1,0 0-26-15,0 0-23 0,0 0 0 16,0 0 0-16,0 0 15 16,-27 83 13-16,11-34 2 15,3 7 7-15,-1 4 5 16,5-1-15-16,5 1-9 16,1-4-8-16,3-4 1 15,0-4-11-15,0-4 0 16,9-7 0-16,2-6 1 15,2-10-1-15,3-7-10 16,13-14-45-16,-3 0-41 16,1-13-170-16</inkml:trace>
  <inkml:trace contextRef="#ctx0" brushRef="#br0" timeOffset="19172.1518">28458 3380 785 0,'0'0'213'16,"0"0"-163"-16,0 0-7 16,0 0 67-16,0 0-26 15,97 0-52-15,-28 0-19 16,1-5-13-16,3 0 0 16,-1-3-8-16,-17 1-16 15,-1-3-22-15,-14 0 7 16,-13 3 3-16,-11 0 34 15,-10 3 2-15,-6 3 28 0,0-1-6 16,0 2-8-16,-1 0-11 16,-5 0-2-16,-1 14 0 15,0 8 30-15,1 8 15 16,2 6 5-16,-1 5-26 16,4 1-2-16,1-2-17 15,0-2-6-15,0-6-16 16,0-5-63-16,12-10-74 15,-1-7-119-15,3-10-533 0</inkml:trace>
  <inkml:trace contextRef="#ctx0" brushRef="#br0" timeOffset="19344.0403">29200 3045 1204 0,'0'0'129'15,"0"0"-129"-15,0 0-47 16,0 0 4-16,0 0-27 16,0 0-71-16,-24 117-2 15,31-73-44-15,7-5-376 0</inkml:trace>
  <inkml:trace contextRef="#ctx0" brushRef="#br0" timeOffset="19640.9533">29393 3334 667 0,'0'0'158'16,"0"0"-121"-16,0 0-7 0,0 0 22 16,-96 73 24-16,66-41-24 15,7 0-13-15,10 2-5 16,12 0 34-16,1-3-4 16,16-3-22-16,7-2-8 15,3-5-20-15,3-7 6 16,-1-7-1-16,-1-7 4 15,-2 0-8-15,-4-17 1 16,-3-13-7-16,-7-9 7 16,-4-6-16-16,-7-1-11 15,0 4 9-15,-13 11 1 16,-7 9-5-16,-1 10-13 16,0 10-34-16,9 2-49 0,6 0-34 15,6 8-85-15,15 2 50 16,6-1-116-16</inkml:trace>
  <inkml:trace contextRef="#ctx0" brushRef="#br0" timeOffset="20172.1795">29692 3334 907 0,'0'0'121'16,"0"0"56"-16,0 0-41 15,0 0-62-15,0 0-44 0,0 0-30 16,0 0-13-1,16 43 13-15,-9-8 1 0,-1 7-1 16,-2 2 5-16,-1 0-5 16,0-5-1-16,-1-5 1 15,-2-8 0-15,1-10 0 16,-1-6 0-16,0-6 1 16,3-4 12-16,1-1 39 15,7-17 38-15,8-10-69 16,8-14-13-16,16-18 1 15,2 1 1-15,7-4-10 16,0 6-1-16,-10 17 0 16,-3 5 1-16,-12 13 18 15,-9 11-8-15,-9 7 3 16,-6 4-13-16,-3 0-14 16,0 17-8-16,-2 10 9 15,-8 8 13-15,-3 7 8 0,-1 5-7 16,3-2 4-16,1-1-4 15,4-3-1-15,6-3 11 16,0-4-11-16,0-4 0 16,8-6 1-16,13-4 0 15,7-1 11-15,9-5-2 16,11-2-1-16,3-4 4 16,1-4-12-16,-6 1-1 15,-7-4 1-15,-8-1-1 16,-6 0-12-16,-5 0-32 15,-4 0-38-15,-5 1-130 16,-6-1-359-16</inkml:trace>
  <inkml:trace contextRef="#ctx0" brushRef="#br0" timeOffset="31531.7053">20645 6621 696 0,'0'0'277'15,"0"0"-257"-15,0 0-7 16,0 0 16-16,0 0-7 16,0 0-1-16,3 0-5 15,1 0 2-15,-2 0-7 16,-1-3-1-16,-1 3-4 15,0 0 14-15,2 0-4 16,-2 0 5-16,0 0-10 16,0 0 9-16,0 0 12 15,0 0 0-15,0 0-3 16,0 0-7-16,0 0-6 16,0 0 0-16,0 0-6 0,0 0-1 15,6 0-9 1,8 0 1-16,6 0 12 0,12 0 0 15,10-1-2-15,10-2-4 16,7-3-6-16,20 0 5 16,15-4-6-16,17-4 0 15,-5 3 2-15,-26 0 9 16,-18 2-10-16,-19 4 8 16,-2-1-7-16,5 1-1 15,-1-1 9-15,-9 2-9 16,-7-1-1-16,-9 1 1 15,-4 4 0-15,-3-1 0 16,-6-1 0-16,-2 2 0 16,-2 0 8-16,-3 0-3 15,0 0-6-15,0 0 0 0,0 0 0 16,0 0 0-16,0 0-1 16,0 0-15-16,0 0-38 15,0 0-45-15,0 0-85 16,0 0-135-16,1 0-419 0</inkml:trace>
  <inkml:trace contextRef="#ctx0" brushRef="#br0" timeOffset="37797.543">19829 7067 491 0,'0'0'95'0,"0"0"-12"15,0 0 19-15,0 0-4 16,0 0-10-16,0 0 1 16,0 0-14-16,0 0-1 15,0 0-18-15,1 0-8 16,-1 0-16-16,0 0-6 15,0 0 1-15,0 0 8 0,0 0-3 16,0-4-4 0,0-1-8-16,0 1 6 0,0 1 11 15,0 2-2 1,-1-2 13-16,-4 3-21 0,-3 0-20 16,-1 0-7-16,-8 1-7 15,-7 11-3-15,-6 6 1 16,-2 7 8-16,0 5 1 15,4 2-2-15,6 1-5 16,6 1-7-16,6-3 2 16,9-3 10-16,1-4-4 15,3-1-9-15,18-7-5 16,2-2 11-16,9-5 9 16,4-3 13-16,6-6 0 15,1 0-1-15,-2-5-3 0,-3-9-1 16,-8-1-2-1,-5-5 1-15,-7-5 1 0,-8-4-2 16,-7-3-4-16,-3-2-2 16,0 4-21-16,-12 5 15 15,-6 4 6-15,0 4 1 16,-2 7-1-16,-4 4-13 16,2 3-20-16,-1 3-15 15,4 0-19-15,-1 0-16 16,10 0-43-16,5 6-59 15,5 3-38-15,8-4-60 16,10 1-106-16</inkml:trace>
  <inkml:trace contextRef="#ctx0" brushRef="#br0" timeOffset="38094.3068">20122 7093 863 0,'0'0'169'15,"0"0"-126"-15,0 0-23 16,0 0-20-16,0 0-9 16,0 0 9-16,0 0 42 15,7 93 6-15,-4-46 14 16,1 4-21-16,2 0-7 16,-1 2-2-16,-1-3-13 15,1-2-3-15,0-5-16 0,-1 1 1 16,2-3 7-16,-3-6-7 15,0-3 0-15,-2-9-1 16,1-3-14-16,-2-6-36 16,0-8-73-16,0-10-71 15,0-15 37-15,0-7-514 0</inkml:trace>
  <inkml:trace contextRef="#ctx0" brushRef="#br0" timeOffset="38360.012">20252 7160 728 0,'0'0'376'0,"0"0"-283"16,0 0-53-16,41-82-15 16,-24 68-24-16,0 7 0 15,6 4-1-15,-5 3-7 16,4 9-2-16,0 10 9 16,-4 8 1-16,-1 4-1 0,-8 3-6 15,-6-2-10-15,-3 1-23 16,-6-5 3-16,-18-3 36 15,-7-3 1-15,-7-5 14 16,-4-8-1-16,1-4 3 16,3-5 1-16,9 0-7 15,9-10-11-15,8-3-39 16,12-11-51-16,15 4-85 16,8 0-215-16</inkml:trace>
  <inkml:trace contextRef="#ctx0" brushRef="#br0" timeOffset="38734.9909">20621 7235 93 0,'0'0'963'16,"0"0"-912"0,0 0-40-16,0 0 2 0,0 0 3 15,82-6 15-15,-56-1-10 16,-3-2-3-16,-4 1 8 15,-6-1 4-15,-3-1 14 16,-4 2 5-16,-2-3-14 16,-4 0-5-16,0-5-17 15,-11 5 3-15,-6-2-15 16,-5 0 7-16,-3 7-8 16,-5 5 0-16,2 1-1 0,-5 4-8 15,4 16 2-15,3 10 1 16,3 6-6-16,7 6 12 15,10-2 6-15,6-3 7 16,3-3-13-16,19-6 0 16,9-4-6-16,10-7-19 15,27-7-31-15,-6-7-95 16,-7-3-257-16</inkml:trace>
  <inkml:trace contextRef="#ctx0" brushRef="#br0" timeOffset="40297.4742">21005 7397 567 0,'0'0'140'0,"0"0"-100"0,0 0-26 15,0 0-12-15,0 0-2 16,0 0 9-16,0 0 22 15,0 3 73-15,4-3 22 16,5-2 9-16,6-9-1 16,6-9-87-16,1-7-33 15,4-8 2-15,0-7-7 16,-2-6-8-16,-4 1-1 16,-2 5 11-16,-6 9-10 15,-4 14 38-15,-5 8-24 16,-3 8-15-16,0 3-18 15,0 0-30-15,0 0-27 0,0 10-11 16,-1 4 34-16,1 4 41 16,0 6 10-16,1 4 2 15,12 2 0-15,-2 4-1 16,1-3 9-16,0 2-9 16,2-3 7-16,-5-3-7 15,-2-2 0-15,-1-5 0 16,-3 3 0-16,0-6-48 15,1-8-122-15,2-3-105 16,4-6-347-16</inkml:trace>
  <inkml:trace contextRef="#ctx0" brushRef="#br0" timeOffset="40938.1012">21576 7031 990 0,'0'0'260'16,"0"0"-260"-16,0 0 0 15,0 0-7-15,0 0-1 16,0 0 0-16,0 0 8 16,-91 99 6-16,76-64 2 15,8-2-2-15,7-5 7 16,0-5-12-16,4-7 0 16,14-3-1-16,2-9 16 15,2-4 4-15,5-1 1 16,-5-17-12-16,1-9-8 15,-3-3-2-15,-5 2 1 0,-1 6-7 16,-5 9 6 0,-6 10-4-16,-2 6-63 0,-1 21 36 15,0 11 32-15,0 8 0 16,0 0-1-16,0 0-4 16,7-10 4-16,4-7 1 15,6-8-1-15,0-6 1 16,6-8 0-16,2-4-1 15,2-3-1-15,3-20-12 16,1-12-12-16,5-23-18 16,3-25-19-16,0-29 16 15,-5 5 26-15,-6 22 4 0,-10 30 17 16,-11 30 63 0,0 4 87-16,-4 6-18 0,0 3-50 15,-3 8-38 1,0 4-44-16,0 0-25 0,-6 11-34 15,-5 10 36-15,3 10 17 16,0 13 6-16,2 8 18 16,1 5-1-16,4 5-1 15,-2 0-6-15,-4 0-4 16,3-4-3-16,4-6-2 16,0-8 0-16,0-9 5 15,11-8 9-15,1-7-5 16,5-4-10-16,6-6-13 15,1-10-7-15,22-7-53 16,-6-12-99-16,-5-11-746 0</inkml:trace>
  <inkml:trace contextRef="#ctx0" brushRef="#br0" timeOffset="41375.5989">21927 7219 935 0,'0'0'206'0,"0"0"-199"16,0 0-7-16,0 0 0 16,0 0 4-16,95 0 31 15,-40-6 23-15,9-4-22 16,5-1-11-16,0-3-12 16,-4-1-12-16,-8-1 7 15,-6-1-6-15,-11 0 8 16,-8 0-9-16,-12 0 9 0,-8 2 9 15,-4 1 10-15,-8 1 9 16,0 3 23-16,-8 0-25 16,-8 4-15-16,-6 2-20 15,-10 4-2-15,-4 0-8 16,-1 11 8-16,-1 11-6 16,3 8 5-16,7 3-8 15,10 8 10-15,7-1 10 16,11-2 14-16,0-3-4 15,20-7-11-15,13-1 0 16,6-6-1-16,5-5 0 0,2-7 0 16,-1-3-8-1,-6-3-8-15,-6-3-19 0,-6 0-5 16,-7 0-27-16,-5-9-17 16,-1 4-66-16,-11-1-162 15</inkml:trace>
  <inkml:trace contextRef="#ctx0" brushRef="#br0" timeOffset="42234.9892">23495 6743 1227 0,'0'0'75'15,"0"0"-75"-15,0 0-103 0,0 0 72 16,0 0 31-16,-51 116 7 15,36-64 22-15,5 5 16 16,5 3-3-16,5 1-13 16,0-1-19-16,3-6 3 15,10-5-7-15,0-10-6 16,-2-8 1-16,-2-10-1 16,-1-10-1-16,-2-2-8 15,-2-9 9-15,4 0 8 16,-2-9 31-16,4-14-7 15,9-13-25-15,5-3 0 16,4-1-7-16,4 6 0 16,1 12-1-16,0 12-7 15,-1 10 6-15,-2 6-14 0,-5 17-11 16,-6 7 8-16,-9 7 6 16,-6-2 12-16,-4-1-13 15,-7-4-9-15,-12-4 5 16,-7-6 18-16,-5-7 13 15,-2-3 7-15,-1-3 0 16,1-7 15-16,5 0-6 16,1-4-14-16,8-15-15 15,8-5-56-15,11-12-109 16,8 3-152-16,6 3-509 0</inkml:trace>
  <inkml:trace contextRef="#ctx0" brushRef="#br0" timeOffset="42563.131">23990 7278 732 0,'0'0'278'16,"0"0"-223"-16,0 0-24 16,96 0-15-16,-65-3-5 15,-4-5 11-15,-5-5 3 16,-5-3 21-16,-7-6 18 15,-7-5-31-15,-3-2 3 16,0-1-21-16,-16 3-14 16,-8 10-1-16,-5 8 0 15,-2 9-7-15,-5 1 0 0,2 18 6 16,3 11 1 0,1 8 15-16,6 6 19 0,10 1-7 15,7 0 2-15,7-2-18 16,1-7-9-16,20-4-2 15,9-9-6-15,7-2-23 16,23-16-32-16,-9-5-93 16,-5 0-171-16</inkml:trace>
  <inkml:trace contextRef="#ctx0" brushRef="#br0" timeOffset="42859.9982">24550 6697 1386 0,'0'0'73'0,"0"0"-73"16,0 0-19-16,0 0-30 15,0 0 30-15,0 0 19 16,-8 83 42-16,5-41-4 16,-2 14-22-16,-3 4-5 15,-1 4-11-15,0 2 6 16,3-1-5-16,-2-3 0 15,8-8 12-15,0-8 5 16,0-9 2-16,9-8-6 16,2-7-5-16,2-5 3 15,3-6-12-15,5-8-11 16,18-3-41-16,-5-10-76 0,-2-10-186 16</inkml:trace>
  <inkml:trace contextRef="#ctx0" brushRef="#br0" timeOffset="43453.7585">24323 7139 544 0,'0'0'703'0,"0"0"-672"16,0 0-21-16,0 0 7 15,0 0-11-15,110-20 27 16,-50 8-8-16,4-3-9 15,3-3-10-15,-4 1-5 16,-9 1-1-16,-7-1 0 0,-11 7-10 16,-9 3 8-16,-12 3 2 15,-8 1-2-15,-5 3-15 16,-2 0-15-16,-2 7 3 16,-10 10 17-16,0 7 12 15,-1 5 1-15,6 1 5 16,4 0 3-16,3-3-9 15,0-3 15-15,9-6 12 16,10-2 4-16,6-9-2 16,3-3-12-16,5-4-1 15,0-4-4-15,-2-10-12 16,-2-6 9-16,-7 0 2 0,-8 4-11 16,-7 6 0-1,-5 10-10-15,-2 0-42 16,0 14 12-16,-8 11 16 15,4 5 15-15,4 1 3 0,1-5-7 16,21-6 13-16,8-6 3 16,8-9-1-16,1-5 24 15,1-5-3-15,-2-13-6 16,-5-10-4-16,-7-9-1 16,-8-10 0-16,-7-9 6 15,-5 1 6-15,-4 1-16 16,-2 8 32-16,0 16 56 15,-2 13-95-15,-8 10-1 16,-2 7-96-16,-1 0-69 0,-2 27-6 16,6-3-121-1,9-1-407-15</inkml:trace>
  <inkml:trace contextRef="#ctx0" brushRef="#br0" timeOffset="43766.2792">25484 7133 217 0,'0'0'148'0,"0"0"9"15,0 0 18-15,0 0-39 16,0 0-25-16,102 32-24 16,-69-32-22-16,2-9 4 15,-4-10 5-15,-3-5-6 16,-4-7-20-16,-9-4-19 16,-6-1-10-16,-9 6-2 0,0 7 15 15,-17 9-32 1,-12 8-1-16,-9 6-12 0,-2 7 11 15,3 15-4 1,4 6 6-16,6 4 11 0,12 5 18 16,6 2 13-16,9 2 0 15,0 0-19-15,12 0-13 16,13-4-4-16,8-5-6 16,6-2-15-16,27-12-67 15,-9-7-95-15,-7-11-177 0</inkml:trace>
  <inkml:trace contextRef="#ctx0" brushRef="#br0" timeOffset="44094.4141">26022 7136 662 0,'0'0'145'16,"0"0"-119"-16,0 0 11 16,0 0 15-16,0 0 51 15,0 0 8-15,0 0 5 16,103 34-12-16,-72-36-50 15,-2-12-9-15,-2-7-1 16,-7-6 1-16,-3-5-12 16,-7 1-7-16,-7 2-15 15,-3 7 3-15,-4 8-8 16,-19 10-6-16,-8 4-28 16,-6 4 1-16,-5 18 16 15,3 5 3-15,5 9 7 16,9 1 1-16,11 3 5 15,11-1 15-15,3 1-2 16,14-2-9-16,12-4-9 0,9-6 0 16,5-7-47-16,6-8-69 15,20-13-77-15,-13-1-124 16,-6-16-378-16</inkml:trace>
  <inkml:trace contextRef="#ctx0" brushRef="#br0" timeOffset="44797.5305">26472 7044 962 0,'0'0'218'0,"0"0"-27"16,0 0-93-16,0 0-98 16,0 0-6-16,0 0-1 0,0 0 7 15,62 40 0-15,-46-15 0 16,0 5 0-16,-5 1 0 16,-2-2 0-16,-4-2-5 15,-1-4 5-15,-3-9 1 16,-1-6 0-16,2-5 1 15,-1-3 12-15,1 0 17 16,4-11 33-16,6-14 0 16,7-15-41-16,9-11-17 15,7-4 7-15,2 4-7 16,1 10-5-16,-7 16 7 16,-6 12-1-16,-7 13-7 15,-9 2-20-15,-3 22-11 16,-4 12 23-16,-2 11 8 0,0 5 2 15,0 7-2-15,-2-2 2 16,-1-4-1-16,2-7-1 16,1-10 0-16,0-6 2 15,9-7-1-15,7-10 7 16,5-3 1-16,5-6 4 16,7-4 8-16,5 0-4 15,2-8-1-15,1-2 0 16,-3 1 8-16,-2 0 12 15,-6 2-1-15,-5 3 3 16,-7 0 20-16,-6 1 15 16,-6 1 3-16,-5 2 9 15,-1-1-1-15,0 1 11 16,0-3 22-16,0 3 19 0,-4 0-2 16,1-1-12-16,0 1-35 15,0 0-30-15,3 0-2 16,0 0 38-16,0 0-41 15,0 0 8-15,0 0 2 16,0 0-19-16,4 0-18 16,-1 0-5-16,0 0 8 15,0 0-1-15,-1 1-16 16,1-1-10-16,-2 0-1 16,1 0-16-16,-2 0-41 15,1 0-51-15,1 0-55 16,2 0-85-16,13 0-128 0,-4-7-199 15,7-3 16-15</inkml:trace>
  <inkml:trace contextRef="#ctx0" brushRef="#br0" timeOffset="45313.1608">28294 6763 1023 0,'0'0'126'0,"0"0"-39"16,0 0-16-16,0 0-70 15,0 0-1-15,0 0-19 16,0 0 19-16,-6 59 26 0,-4-12 9 16,1 6 9-16,-2 9-8 15,0-2-11-15,3 5-11 16,2-6-2-16,6-2-4 16,0-7-7-16,12-6-1 15,13-6 11-15,7-8 12 16,5-7 2-16,2-9-7 15,4-7-18-15,-1-7-23 16,13-11-60-16,-11-15-111 16,-9-1-292-16</inkml:trace>
  <inkml:trace contextRef="#ctx0" brushRef="#br0" timeOffset="45953.8039">27987 7097 1242 0,'0'0'130'0,"0"0"-130"16,0 0-7-16,84-5 7 15,5 1 8-15,29-2-7 16,-3 1 0-16,-23 0 1 16,-28 0 6-16,-22-1-7 15,4-1 0-15,-2 0-1 16,-3 0 0-16,-12 1 1 15,-14 2-1-15,-9 2 1 0,-6 2 30 16,0 0-5 0,-14 0-26-16,-5 6-16 0,-3 11 15 15,-1 6 0-15,1 6 1 16,6 5 5-16,6 1 13 16,10-2 2-16,0-2-7 15,8-4-3-15,11-6 5 16,5-4 7-16,4-7 4 15,5-6 1-15,2-4 1 16,0-1-12-16,1-15-6 16,-1-7 2-16,-6 0-6 15,-5-1-6-15,-6 4 0 16,-10 10 0-16,-7 10-28 16,-1 0-74-16,0 15 35 15,0 11 51-15,0 3 4 0,0 5-5 16,12-5 4-16,13-7 12 15,7-7-2-15,1-6 3 16,-2-5-1-16,-3-4 1 16,-2-3 10-16,-7-15-10 15,-6-10 8-15,-2-12 6 16,-5-7-13-16,-6-9 0 16,0 6 8-16,0 4 24 15,-9 13 6-15,-3 10-33 16,0 10-6-16,-3 6-37 15,1 7-50-15,0 0-39 16,5 6-22-16,9 14-78 16,0-3-104-16,13-3-74 0</inkml:trace>
  <inkml:trace contextRef="#ctx0" brushRef="#br0" timeOffset="46297.5993">29500 7040 880 0,'0'0'128'0,"0"0"-97"16,0 0-23-16,0 0 0 16,-100 70 30-16,71-33-8 15,9 2-17-15,10 0 67 16,10-3-24-16,2-3-11 16,18-3 10-16,5-7-17 0,6-6-18 15,4-1 1-15,0-12 2 16,1-4 0-16,0 0 0 15,-3-11 2-15,-5-17 3 16,-4-12 8-16,-6-8-21 16,-8-4 5-16,-8 3 8 15,-2 6 16-15,-7 14-36 16,-9 8-8-16,-1 8-33 16,0 7-40-16,4 3-9 15,4 3-19-15,6 0-33 16,3 0-31-16,12 13-13 15,12 0 27-15,4-1-121 0</inkml:trace>
  <inkml:trace contextRef="#ctx0" brushRef="#br0" timeOffset="46703.8269">30393 7139 988 0,'0'0'86'0,"0"0"-68"16,0 0-17-16,0 0 15 15,0 0 82-15,0 0-2 16,0 0-22-16,66 5-3 16,-36-9-25-16,-2-6-18 15,1-3 8-15,-6-4 2 16,-3-4-3-16,-7-4 0 0,-5-1-1 15,-7 2-29 1,-1 4-5-16,-10 4-20 0,-16 6-9 16,-5 9 8-16,-5 1 8 15,-5 14 3-15,3 12 9 16,5 10-12-16,8 3 13 16,10 5 7-16,12-1 2 15,3-3 0-15,15 0 5 16,13-4-6-16,8-7-3 15,5-8-5-15,3-7-17 16,0-10-41-16,-1-4-41 16,6-29-69-16,-9-10-170 15,-7-1-590-15</inkml:trace>
  <inkml:trace contextRef="#ctx0" brushRef="#br0" timeOffset="46969.4407">30938 6636 1160 0,'0'0'154'16,"0"0"-24"-16,0 0-66 16,0 0-52-16,0 0-12 15,0 0-36-15,0 0 23 16,-13 41 13-16,0-1 36 16,0 9 6-16,0 7 5 15,0 7-23-15,3 0-11 0,4 2-5 16,2-4-2-1,2-2-6-15,2-4-19 16,0-10-62-16,0-10-18 0,9-9-55 16,20-19-92-16,-2-7-41 15,1-2-359-15</inkml:trace>
  <inkml:trace contextRef="#ctx0" brushRef="#br0" timeOffset="47281.933">31087 7146 730 0,'0'0'81'15,"0"0"-52"-15,0 0 16 16,0 0 46-16,0 0 36 16,0 0-13-16,0 0 15 15,73 10-21-15,-53-16-49 16,-1-8-8-16,-1-9 10 0,-5-1 3 16,-3-4-20-16,-7 1-42 15,-3 2-2-15,0 6-15 16,-14 10 2-16,-8 6-2 15,-7 3 2-15,-2 10 6 16,-2 12 5-16,3 11-11 16,6 6 12-16,6 5-4 15,9 0 5-15,8 2 8 16,1-4-8-16,4-2-1 16,13-9-17-16,5-7-18 15,7-7-34-15,23-16-26 16,-9-1-71-16,-1-4-199 0</inkml:trace>
  <inkml:trace contextRef="#ctx0" brushRef="#br0" timeOffset="47813.2348">31454 6985 1020 0,'0'0'175'0,"0"0"-71"16,0 0-103-16,0 0-1 15,0 0 0-15,0 0 9 16,0 0 11-16,29 68 2 15,-21-35-6-15,0 3-7 16,-1 2-9-16,1-3 0 16,-2-4 0-16,1-5 1 15,-2-10 0-15,-2-6 1 0,-2-6 5 16,2-4 12 0,3-1 14-16,7-19 27 0,6-12-39 15,7-9-20-15,6-4-1 16,1 2 0-16,-7 10-13 15,-5 13 13-15,-10 13 0 16,-7 7-3-16,-4 7-26 16,0 16 4-16,0 7 8 15,0 3 17-15,0 1 0 16,0-6 6-16,2-7-3 16,3-8 6-16,0-4 4 15,1-8 6-15,0-1 46 16,5-6 38-16,5-15-66 15,6-12-30-15,6-6-7 16,2-8-9-16,0 5-11 0,-6 5-22 16,-6 18 29-1,-10 12 12-15,-7 7-22 0,-1 16-25 16,0 20 13-16,-7 8 20 16,-3 8 15-16,0 1 0 15,6-3 0-15,1-4 1 16,1-7-1-16,2-10-43 15,0-8-38-15,5-14-113 16,9-4-175-16,3-3-176 0</inkml:trace>
  <inkml:trace contextRef="#ctx0" brushRef="#br0" timeOffset="48141.3235">32133 7097 827 0,'0'0'120'16,"0"0"-108"-16,0 0 12 0,0 0-2 15,0 0 24-15,0 0 24 16,0 0 5-16,22 53 9 16,-19-53 2-16,2 0-2 15,1-10-52-15,-2-7-29 16,1-6-3-16,-2-3-8 16,-2-4-16-16,-1 3 2 15,0 3 4-15,0 9 1 16,-12 9 7-16,-6 6-12 15,-2 12 14-15,-5 17 8 16,3 11 23-16,1 6 16 16,9 5-14-16,8 1-16 15,4-1 8-15,1-6-2 0,14-5-14 16,5-10-1-16,-1-7-8 16,5-10-23-16,12-13-22 15,-6-11-108-15,-2-12-179 0</inkml:trace>
  <inkml:trace contextRef="#ctx0" brushRef="#br0" timeOffset="48500.7612">32355 6992 880 0,'0'0'187'0,"0"0"-149"16,0 0-37-16,0 0 20 16,0 0 38-16,0 0-2 15,-11 90-15-15,11-59-10 0,0 2-5 16,0 0-5-16,0 3-6 15,3-4-9-15,0-4-6 16,-2-8-1-16,2-10 1 16,-3-4 0-16,3-6 7 15,0-2 13-15,6-19 5 16,4-10-26-16,11-14-9 16,4-4 2-16,2-1-8 15,-1 11-2-15,-7 16 17 16,-8 12-2-16,-7 11 2 15,-1 10-12-15,-5 17-8 16,-1 9 20-16,0 8 6 16,0 1 5-16,0 0-9 0,0-4 6 15,0-1-8-15,0-7-18 16,2-6-57-16,13-8-58 16,-2-8-113-16,2-11-160 15</inkml:trace>
  <inkml:trace contextRef="#ctx0" brushRef="#br0" timeOffset="48781.9695">32877 6734 1288 0,'0'0'153'0,"0"0"-153"15,0 0-19-15,0 0 3 16,0 0 16-16,-44 93 48 15,36-54 14-15,2 6-14 0,-1 6-14 16,3 4-14-16,-1 5-13 16,2 2-1-16,0 1-6 15,0-2 2-15,0-9-2 16,0-4 0-16,1-10-31 16,-3-8-24-16,2-12-60 15,0-13-86-15,1-5-90 16,2 0-1-16</inkml:trace>
  <inkml:trace contextRef="#ctx0" brushRef="#br0" timeOffset="49016.3594">32667 7096 580 0,'0'0'278'0,"0"0"-152"16,0 0-29-16,0 0 58 15,0 0 6-15,0 0-99 16,105-10-23-16,-52 8 12 15,4 0-13-15,-5 2-12 16,-1 0-8-16,-11 0-5 16,-7 0-13-16,-9 0 2 15,-8 0-1-15,-10 0-1 16,-6 0-29-16,0-1-75 16,-3 1-46-16,-19 0-96 15,0 0-17-15,4 0-111 0</inkml:trace>
  <inkml:trace contextRef="#ctx0" brushRef="#br0" timeOffset="49500.7829">33158 7136 791 0,'0'0'197'16,"0"0"4"-16,0 0-140 15,0 0-37-15,0 0-9 0,0 0-1 16,0 0-2-16,-43-37-12 16,23 37 0-16,-5 0 1 15,0 1 5-15,2 11-5 16,4 3-1-16,4 2 1 15,6 3-1-15,6 0 21 16,3-1 4-16,0 0-5 16,18-2 9-16,7 0 6 15,5-1-9-15,0-3-8 16,-2 3-11-16,-5-3 0 16,-8 1-7-16,-9 1-1 15,-6 3-9-15,0 4 10 16,-8-1 12-16,-10 3-5 15,-4-5-7-15,-5 0 0 16,0-5 6-16,-1-4-5 0,0-3 8 16,1-4-2-16,2-3-7 15,3 0-1-15,5 0-29 16,4-16-43-16,6 1-79 16,5-4-142-16</inkml:trace>
  <inkml:trace contextRef="#ctx0" brushRef="#br0" timeOffset="59438.3685">20859 8025 228 0,'0'0'167'15,"0"0"-119"-15,0 0-19 0,0 0 16 16,0 0 27-1,0 0 6-15,7 0-13 0,-7 0-9 16,1 0-4-16,-1 0-7 16,0 0-3-16,2 0 11 15,-2 0 11-15,0 0 12 16,0 0 5-16,1 0-20 16,1-7-12-16,2-6-5 15,2 0-5-15,3-7 0 16,5-2 5-16,2-2-22 15,6-3 4-15,4 5 4 16,1 2-17-16,-1 6-2 16,3 1-10-16,-2 7 1 15,1 2 0-15,1 4-2 16,-4 0 0-16,-4 0-2 0,-5 10-6 16,-1 9-5-1,-8 2-1-15,-5 8 13 0,-2 8-6 16,-8 2-3-16,-14 4-5 15,-6 0 15-15,-7 0 0 16,0-2 0-16,-4-3 1 16,-1-4 0-16,2-5 1 15,5-5 0-15,5-4-1 16,7-7 5-16,8-3-5 16,7-8-1-16,3 3 1 15,3-5 9-15,0 0 2 16,0 0 26-16,9 0 3 15,7 0-12-15,8 0-7 16,15 0-11-16,6-5-3 16,10 3-1-16,3-3 2 0,0 3-1 15,-2-3 3-15,-7 3-4 16,-4-1-6-16,-5 0 0 16,-9 2 1-16,-6 1-1 15,-8 0-1-15,-7-2 0 16,-2 2-10-16,-5-1-34 15,-3-2-39-15,3-7-56 16,0 0-63-16,-2-4-435 0</inkml:trace>
  <inkml:trace contextRef="#ctx0" brushRef="#br0" timeOffset="59735.2646">21980 7853 1077 0,'0'0'194'16,"0"0"-121"-16,0 0 8 15,0 0-21-15,0 0-14 16,0 0-46-16,0 0-3 16,-17 1-13-16,1 22 10 15,-6 6 6-15,-3 7 17 16,-3 3-4-16,-1 2-5 15,1-2-7-15,4 0 1 16,0-4-1-16,5-4 0 0,4-1 1 16,1-6-2-1,5-5-30-15,2-5-25 0,2-5-45 16,3-9-62-16,2-6-35 16,0-8-40-16</inkml:trace>
  <inkml:trace contextRef="#ctx0" brushRef="#br0" timeOffset="60000.8664">21713 7874 1031 0,'0'0'145'15,"0"0"-9"-15,0 0-20 16,0 0-52-16,0 0-29 16,0 0-28-16,0 0-7 0,20-2-18 15,-14 16 2 1,3 6 16-16,5 10 11 0,5 5 14 15,0 5-9-15,0 0-4 16,2 3-6-16,-2-6-6 16,0-1 0-16,-2-6 0 15,-3-2-18-15,1-7-31 16,-6-5-47-16,-2-12-70 16,0-4-87-16,-5 0-111 0</inkml:trace>
  <inkml:trace contextRef="#ctx0" brushRef="#br0" timeOffset="60313.3713">21577 8075 730 0,'0'0'218'16,"0"0"-151"-16,0 0-30 15,0 0 14-15,0 0 49 16,0 0-13-16,0 0-29 15,41 12 8-15,-21-9 1 16,3-3-28-16,6 0-14 16,0 0 6-16,7 0 4 15,6-3-5-15,1-6 5 16,3 1-9-16,-2-1-11 16,-2-1-12-16,-7 4-2 15,-4 0 0-15,-5-1-1 0,-5 4-1 16,-3-1-29-16,-5 1-42 15,-2 3-29-15,-1-3-24 16,4-4-114-16,-1 4-133 16</inkml:trace>
  <inkml:trace contextRef="#ctx0" brushRef="#br0" timeOffset="61063.3999">22339 7800 925 0,'0'0'122'0,"0"0"-57"16,0 0-19-16,0 0 2 15,0 0 30-15,0 0 3 16,0 0 8-16,5-7 5 15,9 4-44-15,7 1-30 16,3-3-13-16,6 3-5 16,5-1-2-16,2 2 1 15,-1-1 1-15,0 1-1 16,-4 1 1-16,-4 0 0 16,-4 0-2-16,-9 0 0 15,-5 0-1-15,-4 0-9 16,-5 3-4-16,-1 5-29 15,0 3-18-15,-1 3 2 0,-14 3 17 16,-1 2 21-16,-10 0 14 16,0-1 7-16,-7 1-1 15,0-2-1-15,0-1 2 16,3-5 0-16,5 1-1 16,8-5 2-16,6-1-2 15,8-5 2-15,3-1 7 16,0 0 25-16,3 0 50 15,8-1 3-15,7-9-64 16,5 1-16-16,0 0-6 16,0 2 0-16,2 3 0 15,2 2-2-15,-2 2-3 0,4 0 4 16,-2 0 0-16,1 10-7 16,2 4 2-16,-5 6-3 15,2 1 8-15,-1 6-5 16,-7 1 6-16,-3 2 0 15,-2 0 1-15,-8-2 6 16,-3-2-7-16,-3 0 0 16,0-2-8-16,-12-2 7 15,-8-2 0-15,-3-3 1 16,-7-4 7-16,-2-3 3 16,0-6 3-16,-6-4 1 15,2 0 0-15,2 0-1 16,3-8-6-16,2-2-7 0,5-2-30 15,4 1-57-15,-2-2-56 16,5 3-133-16,3 0-662 0</inkml:trace>
  <inkml:trace contextRef="#ctx0" brushRef="#br0" timeOffset="65579.0952">18397 7840 472 0,'0'0'103'0,"0"0"-50"16,0 0 37-16,0 0-14 15,0 0-1-15,0 0 8 16,0 0 2-16,1-7 2 16,-1 4-5-16,2 3-4 15,-2 0-11-15,0 0-9 16,0 0-22-16,0 0-17 15,0 0-19-15,0 3 0 16,0 13-29-16,0 7 18 16,-2 11 11-16,1 12 2 0,1 4 0 15,0 2 0-15,0 2 5 16,1-2 0-16,9-2-6 16,3-4 8-16,-3-1-9 15,3-7 0-15,0-2 7 16,0-7-7-16,-4-3-1 15,0-8-23-15,-1-1-37 16,-1-7-49-16,2-7-58 16,-3-3-69-16,2 0-253 0</inkml:trace>
  <inkml:trace contextRef="#ctx0" brushRef="#br0" timeOffset="65813.4761">18700 8088 1129 0,'0'0'182'0,"0"0"-142"16,0 0-40-16,0 0-19 15,0 0 6-15,0 0 13 16,0 82 8-16,3-45 3 16,1-2 3-16,5-1-11 15,0-4 7-15,2-1-10 16,-4-2-14-16,0-7-39 15,-1-5-60-15,-4-11-57 16,-1-4-77-16,-1 0-323 0</inkml:trace>
  <inkml:trace contextRef="#ctx0" brushRef="#br0" timeOffset="66000.9527">18716 7809 1119 0,'0'0'152'0,"0"0"-104"16,0 0 8-16,0 0-31 16,0 0-25-16,0 0-15 15,0 0-30-15,-9-52-89 16,9 52-108-16,0 0-93 16,6 0-165-16</inkml:trace>
  <inkml:trace contextRef="#ctx0" brushRef="#br0" timeOffset="66266.5814">18794 7661 603 0,'0'0'297'0,"0"0"-220"0,0 0-77 16,0 0 7-16,0 0 3 16,7 70 49-16,3-30 19 15,2 8 6-15,8 3-33 16,-4-1-23-16,7 2-14 15,-3 1-2-15,2 0-11 16,-6 0 6-16,-3-1-6 16,1-2-1-16,-8-1 1 15,-3-6 0-15,0-3-1 16,-3-8-1-16,1-4-18 16,-1-8-36-16,2-7-41 0,5-10-64 15,-1-3-57-15,1 0-24 0</inkml:trace>
  <inkml:trace contextRef="#ctx0" brushRef="#br0" timeOffset="66641.6021">19246 7953 1084 0,'0'0'139'0,"0"0"-107"15,0 0-32-15,0 0-30 16,0 0 8-16,0 0 20 0,0 0 2 15,-82 56 0 1,52-34 1-16,-1-2-1 0,1-3-12 16,0-1 4-16,9-6 8 15,3-3 0-15,7-4 1 16,5-2 1-16,4 1-1 16,2-2 14-16,0 0-6 15,0 0 15-15,4 0-15 16,3 1-9-16,2 2 0 15,5 6-1-15,1 2 0 16,2 5-2-16,5 10 2 16,-3 1 0-16,5-1 0 15,-2 4 1-15,4-3 0 16,0-4 7-16,3-7-6 16,1 0-1-16,-1-9-7 0,13-7-90 15,-7 0-108 1,-5-3-283-16</inkml:trace>
  <inkml:trace contextRef="#ctx0" brushRef="#br0" timeOffset="67094.7196">19443 8120 103 0,'0'0'278'0,"0"0"-167"16,0 0 15-16,0 0-28 16,0 0-32-16,0 0-24 15,0 0-13-15,40 63 3 16,-36-62 1-16,4-1 12 16,1 0 31-16,2-4-2 15,2-9-25-15,-1-7-8 16,-2-1-12-16,-3-4 8 15,-4-2-5-15,-3 0-10 16,0 5-7-16,0 6 11 16,-6 5-26-16,-10 7-2 15,0 4-18-15,-11 0-8 16,1 15 14-16,0 7 12 0,4 4-5 16,3 5 7-1,9 5 0-15,3-3 13 0,7 4 5 16,4-5 0-16,12 1 17 15,13-7-13-15,3-5-9 16,7-5-3-16,4-6-10 16,-1-4-3-16,-1-6-40 15,8-7-70-15,-12-9-83 16,-9 0-297-16</inkml:trace>
  <inkml:trace contextRef="#ctx0" brushRef="#br0" timeOffset="67672.8524">18590 8688 780 0,'0'0'141'0,"0"0"-97"15,0 0-5-15,0 0-2 0,0 0 41 16,0 0 24-16,0 0-5 15,16 0-29-15,0 0-30 16,11-6-18-16,7-1-6 16,11-3-8-16,9 1-5 15,4-4 1-15,3 2-1 16,2-1 0-16,-2 1 1 16,-5-2-1-16,-3 3 1 15,-7 0 6-15,-7 1-7 16,-6 3 0-16,-10-1 0 15,-3 3 0-15,-8 0 0 16,-5 1-1-16,-2 1 8 16,-5 1 2-16,0 1-9 15,0 0 26-15,0 0-13 0,0 0-14 16,0 0-5-16,0 0-16 16,0 0-3-16,0 0-18 15,0 0-16-15,0 0-16 16,0 0-58-16,0 0-117 15,-2 0-250-15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1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09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3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8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68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88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58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59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68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07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3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BB147-73FC-4665-BA3F-878770AC27A2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18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emf"/><Relationship Id="rId5" Type="http://schemas.openxmlformats.org/officeDocument/2006/relationships/customXml" Target="../ink/ink17.xml"/><Relationship Id="rId4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emf"/><Relationship Id="rId3" Type="http://schemas.openxmlformats.org/officeDocument/2006/relationships/customXml" Target="../ink/ink7.xml"/><Relationship Id="rId7" Type="http://schemas.openxmlformats.org/officeDocument/2006/relationships/customXml" Target="../ink/ink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emf"/><Relationship Id="rId5" Type="http://schemas.openxmlformats.org/officeDocument/2006/relationships/customXml" Target="../ink/ink8.xml"/><Relationship Id="rId10" Type="http://schemas.openxmlformats.org/officeDocument/2006/relationships/image" Target="../media/image10.emf"/><Relationship Id="rId4" Type="http://schemas.openxmlformats.org/officeDocument/2006/relationships/image" Target="../media/image7.emf"/><Relationship Id="rId9" Type="http://schemas.openxmlformats.org/officeDocument/2006/relationships/customXml" Target="../ink/ink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customXml" Target="../ink/ink12.x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customXml" Target="../ink/ink15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6300" y="346841"/>
            <a:ext cx="10426262" cy="5770882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Unit-1 Algebraic structure and Morphism</a:t>
            </a:r>
            <a:br>
              <a:rPr lang="en-US" sz="2400" b="1" dirty="0" smtClean="0">
                <a:solidFill>
                  <a:srgbClr val="7030A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Recall / Revision: </a:t>
            </a: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Set theory and operations</a:t>
            </a: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r>
              <a:rPr lang="en-US" sz="2400" b="1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et</a:t>
            </a: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                                                               </a:t>
            </a:r>
            <a:r>
              <a:rPr lang="en-US" sz="2400" b="1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Operation</a:t>
            </a:r>
            <a:br>
              <a:rPr lang="en-US" sz="2400" b="1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2400" dirty="0"/>
          </a:p>
        </p:txBody>
      </p:sp>
      <p:cxnSp>
        <p:nvCxnSpPr>
          <p:cNvPr id="4" name="Straight Connector 3"/>
          <p:cNvCxnSpPr/>
          <p:nvPr/>
        </p:nvCxnSpPr>
        <p:spPr>
          <a:xfrm flipH="1">
            <a:off x="6132960" y="1317904"/>
            <a:ext cx="39414" cy="52341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98000" y="1197000"/>
              <a:ext cx="11869920" cy="5475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720" y="1189440"/>
                <a:ext cx="11884680" cy="549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3313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876300" y="449318"/>
                <a:ext cx="10426262" cy="5862922"/>
              </a:xfrm>
            </p:spPr>
            <p:txBody>
              <a:bodyPr>
                <a:normAutofit fontScale="90000"/>
              </a:bodyPr>
              <a:lstStyle/>
              <a:p>
                <a:pPr/>
                <a:r>
                  <a:rPr lang="en-US" sz="2400" b="1" dirty="0" smtClean="0">
                    <a:solidFill>
                      <a:srgbClr val="FF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Group</a:t>
                </a: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: </a:t>
                </a: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An algebraic structure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(</m:t>
                    </m:r>
                    <m:r>
                      <a:rPr lang="en-US" sz="24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𝐺</m:t>
                    </m:r>
                    <m:r>
                      <a:rPr lang="en-US" sz="24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,∗)</m:t>
                    </m:r>
                  </m:oMath>
                </a14:m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 is called a </a:t>
                </a: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group under the operation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∗</m:t>
                    </m:r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if it satisfies following four conditions</a:t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(</a:t>
                </a: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1) Closure properties:</a:t>
                </a:r>
                <a:b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(</a:t>
                </a: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2) Associative properties:</a:t>
                </a:r>
                <a:b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           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(3) Existence of identity element ( e ):</a:t>
                </a: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there exists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(to find e from G)such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(4</a:t>
                </a: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) Existence of </a:t>
                </a: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inverse element </a:t>
                </a: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(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p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𝑎</m:t>
                        </m:r>
                      </m:e>
                      <m:sup>
                        <m:r>
                          <a:rPr lang="en-US" sz="240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−1</m:t>
                        </m:r>
                      </m:sup>
                    </m:sSup>
                    <m:r>
                      <a:rPr lang="en-US" sz="2400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):</a:t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there exists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 (to find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𝑏</m:t>
                    </m:r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from G)such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For example: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𝑍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+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)</m:t>
                    </m:r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,</a:t>
                </a:r>
                <a:r>
                  <a:rPr lang="en-US" sz="2400" dirty="0">
                    <a:ea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(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𝑅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,+)</m:t>
                    </m:r>
                  </m:oMath>
                </a14:m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,</a:t>
                </a:r>
                <a:r>
                  <a:rPr lang="en-US" sz="2400" dirty="0">
                    <a:ea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𝑄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−{0},×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,</a:t>
                </a: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𝑅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−{0},×</m:t>
                        </m:r>
                      </m:e>
                    </m:d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b="1" dirty="0" smtClean="0">
                    <a:solidFill>
                      <a:srgbClr val="FF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Abelian or commutative group: </a:t>
                </a: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If in group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𝐺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,∗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 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,    ∀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For example: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𝑍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,+)</m:t>
                    </m:r>
                  </m:oMath>
                </a14:m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,</a:t>
                </a:r>
                <a:r>
                  <a:rPr lang="en-US" sz="2400" dirty="0">
                    <a:ea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𝑅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,+)</m:t>
                    </m:r>
                  </m:oMath>
                </a14:m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,</a:t>
                </a:r>
                <a:r>
                  <a:rPr lang="en-US" sz="2400" dirty="0">
                    <a:ea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𝑄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−{0},×</m:t>
                        </m:r>
                      </m:e>
                    </m:d>
                  </m:oMath>
                </a14:m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𝑅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−{0},×</m:t>
                        </m:r>
                      </m:e>
                    </m:d>
                  </m:oMath>
                </a14:m>
                <a:endParaRPr lang="en-US" sz="24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76300" y="449318"/>
                <a:ext cx="10426262" cy="5862922"/>
              </a:xfrm>
              <a:blipFill rotWithShape="0">
                <a:blip r:embed="rId2"/>
                <a:stretch>
                  <a:fillRect l="-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71080" y="6312240"/>
              <a:ext cx="12240" cy="128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120" y="6308280"/>
                <a:ext cx="2016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/>
              <p14:cNvContentPartPr/>
              <p14:nvPr/>
            </p14:nvContentPartPr>
            <p14:xfrm>
              <a:off x="934920" y="868320"/>
              <a:ext cx="9399600" cy="5782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28080" y="864000"/>
                <a:ext cx="9412920" cy="57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784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876300" y="701040"/>
                <a:ext cx="10426262" cy="5527041"/>
              </a:xfrm>
            </p:spPr>
            <p:txBody>
              <a:bodyPr>
                <a:normAutofit/>
              </a:bodyPr>
              <a:lstStyle/>
              <a:p>
                <a:r>
                  <a:rPr lang="en-US" sz="2700" b="1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Results on group:</a:t>
                </a:r>
                <a:br>
                  <a:rPr lang="en-US" sz="2700" b="1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/>
                  <a:t/>
                </a:r>
                <a:br>
                  <a:rPr lang="en-US" sz="2700" dirty="0" smtClean="0"/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(1) Let e be an identity element in group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7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,∗</m:t>
                        </m:r>
                      </m:e>
                    </m:d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then e is unique.</a:t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/>
                  <a:t/>
                </a:r>
                <a:br>
                  <a:rPr lang="en-US" sz="2700" dirty="0" smtClean="0"/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>(2)</a:t>
                </a:r>
                <a:r>
                  <a:rPr lang="en-US" sz="2700" dirty="0" smtClean="0"/>
                  <a:t> </a:t>
                </a: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>Inverse of each element of a group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7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dPr>
                      <m:e>
                        <m:r>
                          <a:rPr lang="en-US" sz="270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𝐺</m:t>
                        </m:r>
                        <m:r>
                          <a:rPr lang="en-US" sz="270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,∗</m:t>
                        </m:r>
                      </m:e>
                    </m:d>
                  </m:oMath>
                </a14:m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> is </a:t>
                </a:r>
                <a:r>
                  <a:rPr lang="en-US" sz="2700" dirty="0" err="1">
                    <a:latin typeface="Roboto" panose="02000000000000000000" pitchFamily="2" charset="0"/>
                    <a:ea typeface="Roboto" panose="02000000000000000000" pitchFamily="2" charset="0"/>
                  </a:rPr>
                  <a:t>uniue</a:t>
                </a: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>.</a:t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>(3)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7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pPr>
                      <m:e>
                        <m:r>
                          <a:rPr lang="en-US" sz="270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𝑎</m:t>
                        </m:r>
                      </m:e>
                      <m:sup>
                        <m:r>
                          <a:rPr lang="en-US" sz="270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>is inverse of an element </a:t>
                </a:r>
                <a14:m>
                  <m:oMath xmlns:m="http://schemas.openxmlformats.org/officeDocument/2006/math">
                    <m:r>
                      <a:rPr lang="en-US" sz="27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𝑎</m:t>
                    </m:r>
                  </m:oMath>
                </a14:m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>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7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700" i="1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700" i="1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</m:ctrlPr>
                              </m:sSupPr>
                              <m:e>
                                <m:r>
                                  <a:rPr lang="en-US" sz="2700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700">
                                    <a:latin typeface="Cambria Math" panose="02040503050406030204" pitchFamily="18" charset="0"/>
                                    <a:ea typeface="Roboto" panose="02000000000000000000" pitchFamily="2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70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−1</m:t>
                        </m:r>
                      </m:sup>
                    </m:sSup>
                    <m:r>
                      <a:rPr lang="en-US" sz="27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=</m:t>
                    </m:r>
                    <m:r>
                      <a:rPr lang="en-US" sz="27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𝑎</m:t>
                    </m:r>
                  </m:oMath>
                </a14:m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>(4) In group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7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dPr>
                      <m:e>
                        <m:r>
                          <a:rPr lang="en-US" sz="270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𝐺</m:t>
                        </m:r>
                        <m:r>
                          <a:rPr lang="en-US" sz="270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,∗</m:t>
                        </m:r>
                      </m:e>
                    </m:d>
                  </m:oMath>
                </a14:m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7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700" i="1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en-US" sz="270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𝑎</m:t>
                            </m:r>
                            <m:r>
                              <a:rPr lang="en-US" sz="270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∗</m:t>
                            </m:r>
                            <m:r>
                              <a:rPr lang="en-US" sz="270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sz="270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27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pPr>
                      <m:e>
                        <m:r>
                          <a:rPr lang="en-US" sz="270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=</m:t>
                        </m:r>
                        <m:r>
                          <a:rPr lang="en-US" sz="270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𝑏</m:t>
                        </m:r>
                      </m:e>
                      <m:sup>
                        <m:r>
                          <a:rPr lang="en-US" sz="270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−1</m:t>
                        </m:r>
                      </m:sup>
                    </m:sSup>
                    <m:r>
                      <a:rPr lang="en-US" sz="27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∗</m:t>
                    </m:r>
                    <m:sSup>
                      <m:sSupPr>
                        <m:ctrlPr>
                          <a:rPr lang="en-US" sz="27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pPr>
                      <m:e>
                        <m:r>
                          <a:rPr lang="en-US" sz="270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𝑎</m:t>
                        </m:r>
                      </m:e>
                      <m:sup>
                        <m:r>
                          <a:rPr lang="en-US" sz="270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>(5) If </a:t>
                </a:r>
                <a14:m>
                  <m:oMath xmlns:m="http://schemas.openxmlformats.org/officeDocument/2006/math">
                    <m:r>
                      <a:rPr lang="en-US" sz="27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𝑎</m:t>
                    </m:r>
                    <m:r>
                      <a:rPr lang="en-US" sz="27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∗</m:t>
                    </m:r>
                    <m:r>
                      <a:rPr lang="en-US" sz="27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𝑏</m:t>
                    </m:r>
                    <m:r>
                      <a:rPr lang="en-US" sz="27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=</m:t>
                    </m:r>
                    <m:r>
                      <a:rPr lang="en-US" sz="27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𝑎</m:t>
                    </m:r>
                    <m:r>
                      <a:rPr lang="en-US" sz="27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∗</m:t>
                    </m:r>
                    <m:r>
                      <a:rPr lang="en-US" sz="27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𝑐</m:t>
                    </m:r>
                    <m:r>
                      <a:rPr lang="en-US" sz="27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⟹</m:t>
                    </m:r>
                    <m:r>
                      <a:rPr lang="en-US" sz="27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𝑏</m:t>
                    </m:r>
                    <m:r>
                      <a:rPr lang="en-US" sz="27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=</m:t>
                    </m:r>
                    <m:r>
                      <a:rPr lang="en-US" sz="27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𝑐</m:t>
                    </m:r>
                  </m:oMath>
                </a14:m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> (left cancellation law) and</a:t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>      if </a:t>
                </a:r>
                <a14:m>
                  <m:oMath xmlns:m="http://schemas.openxmlformats.org/officeDocument/2006/math">
                    <m:r>
                      <a:rPr lang="en-US" sz="27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𝑏</m:t>
                    </m:r>
                    <m:r>
                      <a:rPr lang="en-US" sz="27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∗</m:t>
                    </m:r>
                    <m:r>
                      <a:rPr lang="en-US" sz="27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𝑎</m:t>
                    </m:r>
                    <m:r>
                      <a:rPr lang="en-US" sz="27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=</m:t>
                    </m:r>
                    <m:r>
                      <a:rPr lang="en-US" sz="27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𝑐</m:t>
                    </m:r>
                    <m:r>
                      <a:rPr lang="en-US" sz="27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∗</m:t>
                    </m:r>
                    <m:r>
                      <a:rPr lang="en-US" sz="27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𝑎</m:t>
                    </m:r>
                    <m:r>
                      <a:rPr lang="en-US" sz="27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⟹</m:t>
                    </m:r>
                    <m:r>
                      <a:rPr lang="en-US" sz="27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𝑏</m:t>
                    </m:r>
                    <m:r>
                      <a:rPr lang="en-US" sz="27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=</m:t>
                    </m:r>
                    <m:r>
                      <a:rPr lang="en-US" sz="27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𝑐</m:t>
                    </m:r>
                  </m:oMath>
                </a14:m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> (</a:t>
                </a:r>
                <a:r>
                  <a:rPr lang="en-US" sz="2700" dirty="0" err="1">
                    <a:latin typeface="Roboto" panose="02000000000000000000" pitchFamily="2" charset="0"/>
                    <a:ea typeface="Roboto" panose="02000000000000000000" pitchFamily="2" charset="0"/>
                  </a:rPr>
                  <a:t>roght</a:t>
                </a: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> cancellation law) </a:t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/>
              </a:p>
            </p:txBody>
          </p:sp>
        </mc:Choice>
        <mc:Fallback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76300" y="701040"/>
                <a:ext cx="10426262" cy="5527041"/>
              </a:xfrm>
              <a:blipFill rotWithShape="0">
                <a:blip r:embed="rId2"/>
                <a:stretch>
                  <a:fillRect l="-1111" t="-1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913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6300" y="701040"/>
            <a:ext cx="10426262" cy="5527041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Revision: </a:t>
            </a: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Algebraic structure</a:t>
            </a: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505800" y="553320"/>
              <a:ext cx="9980640" cy="54550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9320" y="545400"/>
                <a:ext cx="9995760" cy="546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377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6300" y="701040"/>
            <a:ext cx="10426262" cy="5527041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Revision</a:t>
            </a: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sz="2400" dirty="0" smtClean="0">
                <a:latin typeface="Roboto" panose="02000000000000000000" pitchFamily="2" charset="0"/>
                <a:ea typeface="Roboto" panose="02000000000000000000" pitchFamily="2" charset="0"/>
              </a:rPr>
              <a:t>Properties/conditions </a:t>
            </a: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28600" y="709200"/>
              <a:ext cx="11892240" cy="5738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9960" y="703440"/>
                <a:ext cx="11907000" cy="575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578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6300" y="701040"/>
            <a:ext cx="10426262" cy="5527041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Revision: </a:t>
            </a: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75200" y="1274400"/>
              <a:ext cx="10728360" cy="51501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280" y="1265400"/>
                <a:ext cx="10744920" cy="516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96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6300" y="701040"/>
            <a:ext cx="10426262" cy="5527041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Revision: </a:t>
            </a: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22640" y="987480"/>
              <a:ext cx="11604960" cy="5864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5800" y="979200"/>
                <a:ext cx="11619000" cy="587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29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6300" y="701040"/>
            <a:ext cx="10426262" cy="5527041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>Revision: </a:t>
            </a: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400" b="1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75200" y="992160"/>
              <a:ext cx="11563560" cy="5697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2680" y="986040"/>
                <a:ext cx="11572560" cy="571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177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876300" y="701040"/>
                <a:ext cx="10426262" cy="5527041"/>
              </a:xfrm>
            </p:spPr>
            <p:txBody>
              <a:bodyPr>
                <a:normAutofit/>
              </a:bodyPr>
              <a:lstStyle/>
              <a:p>
                <a:r>
                  <a:rPr lang="en-US" sz="24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Definitions: Algebraic structure:</a:t>
                </a:r>
                <a:br>
                  <a:rPr lang="en-US" sz="24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A non-empty set G equipped with one or more binary operations is called an algebraic structure.</a:t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For example: </a:t>
                </a: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suppose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∗</m:t>
                    </m:r>
                  </m:oMath>
                </a14:m>
                <a:r>
                  <a:rPr lang="en-US" sz="24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is a binary operation on </a:t>
                </a:r>
                <a14:m>
                  <m:oMath xmlns:m="http://schemas.openxmlformats.org/officeDocument/2006/math">
                    <m:r>
                      <a:rPr lang="en-US" sz="2400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𝐺</m:t>
                    </m:r>
                  </m:oMath>
                </a14:m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 then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(</m:t>
                    </m:r>
                    <m:r>
                      <a:rPr lang="en-US" sz="24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𝐺</m:t>
                    </m:r>
                    <m:r>
                      <a:rPr lang="en-US" sz="24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,∗)</m:t>
                    </m:r>
                  </m:oMath>
                </a14:m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 is an algebraic structure. Like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𝑵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,+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𝒁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 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dPr>
                      <m:e>
                        <m:r>
                          <a:rPr lang="en-US" sz="240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𝑹</m:t>
                        </m:r>
                        <m:r>
                          <a:rPr lang="en-US" sz="240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,+,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e>
                    </m:d>
                    <m:r>
                      <a:rPr lang="en-US" sz="24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,…</m:t>
                    </m:r>
                  </m:oMath>
                </a14:m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etc</a:t>
                </a: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.</a:t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>
                    <a:solidFill>
                      <a:srgbClr val="FF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>
                    <a:solidFill>
                      <a:srgbClr val="FF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b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endParaRPr lang="en-US" sz="24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76300" y="701040"/>
                <a:ext cx="10426262" cy="5527041"/>
              </a:xfrm>
              <a:blipFill rotWithShape="0">
                <a:blip r:embed="rId2"/>
                <a:stretch>
                  <a:fillRect l="-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71080" y="6312240"/>
              <a:ext cx="12240" cy="128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120" y="6308280"/>
                <a:ext cx="2016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5641920" y="4204080"/>
              <a:ext cx="4821480" cy="91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33280" y="4195440"/>
                <a:ext cx="48376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6622920" y="918360"/>
              <a:ext cx="5314320" cy="2209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15360" y="912240"/>
                <a:ext cx="5328720" cy="222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Ink 5"/>
              <p14:cNvContentPartPr/>
              <p14:nvPr/>
            </p14:nvContentPartPr>
            <p14:xfrm>
              <a:off x="3758040" y="3962880"/>
              <a:ext cx="4603680" cy="7970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52280" y="3959640"/>
                <a:ext cx="4617000" cy="80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4231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1041838" y="661626"/>
                <a:ext cx="10426262" cy="5527041"/>
              </a:xfrm>
            </p:spPr>
            <p:txBody>
              <a:bodyPr>
                <a:normAutofit/>
              </a:bodyPr>
              <a:lstStyle/>
              <a:p>
                <a:pPr/>
                <a:r>
                  <a:rPr lang="en-US" sz="24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Semigroup</a:t>
                </a: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: An algebraic structure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(</m:t>
                    </m:r>
                    <m:r>
                      <a:rPr lang="en-US" sz="24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𝐺</m:t>
                    </m:r>
                    <m:r>
                      <a:rPr lang="en-US" sz="24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,∗)</m:t>
                    </m:r>
                  </m:oMath>
                </a14:m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is called a semi group with respect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∗</m:t>
                    </m:r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(or under the operation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∗</m:t>
                    </m:r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) if it satisfies following two conditions (properties) </a:t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(1) Closure properties:</a:t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                                     (or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)</a:t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(2) Associative properties:</a:t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          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endParaRPr lang="en-US" sz="24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41838" y="661626"/>
                <a:ext cx="10426262" cy="5527041"/>
              </a:xfrm>
              <a:blipFill rotWithShape="0">
                <a:blip r:embed="rId2"/>
                <a:stretch>
                  <a:fillRect l="-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71080" y="6312240"/>
              <a:ext cx="12240" cy="128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120" y="6308280"/>
                <a:ext cx="2016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4488480" y="888840"/>
              <a:ext cx="19080" cy="435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83800" y="885600"/>
                <a:ext cx="280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1037520" y="1706040"/>
              <a:ext cx="11013480" cy="4857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29240" y="1698840"/>
                <a:ext cx="11028600" cy="487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954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876300" y="1379482"/>
                <a:ext cx="10426262" cy="4932757"/>
              </a:xfrm>
            </p:spPr>
            <p:txBody>
              <a:bodyPr>
                <a:normAutofit fontScale="90000"/>
              </a:bodyPr>
              <a:lstStyle/>
              <a:p>
                <a:pPr/>
                <a:r>
                  <a:rPr lang="en-US" sz="24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Monoid:</a:t>
                </a: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An algebraic structure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(</m:t>
                    </m:r>
                    <m:r>
                      <a:rPr lang="en-US" sz="24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𝐺</m:t>
                    </m:r>
                    <m:r>
                      <a:rPr lang="en-US" sz="24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,∗)</m:t>
                    </m:r>
                  </m:oMath>
                </a14:m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 is called a </a:t>
                </a: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monoid under the operation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∗</m:t>
                    </m:r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if it satisfies following three conditions</a:t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(1) Closure properties:</a:t>
                </a:r>
                <a:b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⟹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</m:oMath>
                  </m:oMathPara>
                </a14:m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  </a:t>
                </a: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(</a:t>
                </a: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2) Associative properties:</a:t>
                </a:r>
                <a:b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                           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(3) Existence of identity element ( e ):</a:t>
                </a: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there exists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(to find e from G)such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(for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we have to </a:t>
                </a: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find e from </a:t>
                </a: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given set G from the equations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. If from both equation we get equal e from the set G then we can say identity element e exists in given set G)</a:t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For example</a:t>
                </a: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(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𝑁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,×)</m:t>
                    </m:r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,</a:t>
                </a: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𝑍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</m:t>
                    </m:r>
                    <m:r>
                      <a:rPr lang="en-US" sz="2400" dirty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×</m:t>
                    </m:r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),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𝑅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,×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[</a:t>
                </a:r>
                <a:r>
                  <a:rPr lang="en-US" sz="24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Note</a:t>
                </a: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(N,+) is not monoid as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𝑒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=0∉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 but (N,+) is subgroup]</a:t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endParaRPr lang="en-US" sz="24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76300" y="1379482"/>
                <a:ext cx="10426262" cy="4932757"/>
              </a:xfrm>
              <a:blipFill rotWithShape="0">
                <a:blip r:embed="rId2"/>
                <a:stretch>
                  <a:fillRect l="-760" t="-16687" r="-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71080" y="6312240"/>
              <a:ext cx="12240" cy="1285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7120" y="6308280"/>
                <a:ext cx="2016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1031760" y="2831040"/>
              <a:ext cx="11093400" cy="2952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3480" y="2823480"/>
                <a:ext cx="11107080" cy="296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274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</TotalTime>
  <Words>110</Words>
  <Application>Microsoft Office PowerPoint</Application>
  <PresentationFormat>Widescreen</PresentationFormat>
  <Paragraphs>11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Roboto</vt:lpstr>
      <vt:lpstr>Office Theme</vt:lpstr>
      <vt:lpstr>Unit-1 Algebraic structure and Morphism Recall / Revision: Set theory and operations Set                                                                Operation              </vt:lpstr>
      <vt:lpstr>Revision: Algebraic structure                 </vt:lpstr>
      <vt:lpstr>Revision: Properties/conditions                 </vt:lpstr>
      <vt:lpstr>Revision:                </vt:lpstr>
      <vt:lpstr>Revision:                </vt:lpstr>
      <vt:lpstr>Revision:                </vt:lpstr>
      <vt:lpstr>Definitions: Algebraic structure: A non-empty set G equipped with one or more binary operations is called an algebraic structure.  For example:  suppose ∗ is a binary operation on G then (G,∗) is an algebraic structure. Like (N,+), (Z,× ), (R,+,×),…etc.     </vt:lpstr>
      <vt:lpstr>Semigroup: An algebraic structure (G,∗) is called a semi group with respect to ∗ (or under the operation ∗) if it satisfies following two conditions (properties)  (1) Closure properties: ∀a,b∈G⟹a∗b∈G                                        (or     a∗b∈G, ∀a,b∈G)   (2) Associative properties:                                        ∀a,b,c∈G⟹a∗(b∗c)=(a∗b)∗c      </vt:lpstr>
      <vt:lpstr>Monoid: An algebraic structure (G,∗) is called a monoid under the operation ∗ if it satisfies following three conditions  (1) Closure properties: ∀a,b∈G⟹a∗b∈G    (2) Associative properties:                                        ∀a,b,c∈G⟹a∗(b∗c)=(a∗b)∗c   (3) Existence of identity element ( e ): ∀a∈Gthere exists e∈G (to find e from G)such that a∗e=a=e∗a  (for given a∈G we have to find e from given set G from the equations a∗e=a  and a=e∗a. If from both equation we get equal e from the set G then we can say identity element e exists in given set G)  For example: (N,×), (Z,×), (R,×),…  [Note (N,+) is not monoid as e=0∉N  but (N,+) is subgroup]   </vt:lpstr>
      <vt:lpstr>Group: An algebraic structure (G,∗) is called a group under the operation ∗ if it satisfies following four conditions (1) Closure properties: ∀a,b∈G⟹a∗b∈G (2) Associative properties:                                        ∀a,b,c∈G⟹a∗(b∗c)=(a∗b)∗c (3) Existence of identity element ( e ): ∀a∈Gthere exists e∈G (to find e from G)such that a∗e=a=e∗a  (4) Existence of inverse element ( a^(-1)  ): ∀a∈Gthere exists b∈G (to find b from G)such that a∗b=e=b∗a   For example: (Z,+), (R,+), (Q-{0},×), (R-{0},×)   Abelian or commutative group: If in group (G,∗), a∗b=b∗a ,    ∀a,b∈G For example: (Z,+), (R,+), (Q-{0},×), (R-{0},×)</vt:lpstr>
      <vt:lpstr>Results on group:  (1) Let e be an identity element in group (G,∗), then e is unique.  (2) Inverse of each element of a group (G,∗) is uniue.  (3) If a^(-1)is inverse of an element a then (a^(-1) )^(-1)=a  (4) In group (G,∗), (a∗b)^(-1) 〖=b〗^(-1)∗a^(-1)  (5) If a∗b=a∗c⟹b=c (left cancellation law) and       if b∗a=c∗a⟹b=c (roght cancellation law)  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JD</dc:creator>
  <cp:lastModifiedBy>JD</cp:lastModifiedBy>
  <cp:revision>43</cp:revision>
  <dcterms:created xsi:type="dcterms:W3CDTF">2020-07-23T08:58:30Z</dcterms:created>
  <dcterms:modified xsi:type="dcterms:W3CDTF">2020-07-28T09:02:25Z</dcterms:modified>
</cp:coreProperties>
</file>